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</p:sldMasterIdLst>
  <p:notesMasterIdLst>
    <p:notesMasterId r:id="rId38"/>
  </p:notesMasterIdLst>
  <p:sldIdLst>
    <p:sldId id="363" r:id="rId5"/>
    <p:sldId id="416" r:id="rId6"/>
    <p:sldId id="364" r:id="rId7"/>
    <p:sldId id="417" r:id="rId8"/>
    <p:sldId id="435" r:id="rId9"/>
    <p:sldId id="389" r:id="rId10"/>
    <p:sldId id="365" r:id="rId11"/>
    <p:sldId id="425" r:id="rId12"/>
    <p:sldId id="440" r:id="rId13"/>
    <p:sldId id="419" r:id="rId14"/>
    <p:sldId id="436" r:id="rId15"/>
    <p:sldId id="437" r:id="rId16"/>
    <p:sldId id="394" r:id="rId17"/>
    <p:sldId id="441" r:id="rId18"/>
    <p:sldId id="438" r:id="rId19"/>
    <p:sldId id="366" r:id="rId20"/>
    <p:sldId id="404" r:id="rId21"/>
    <p:sldId id="383" r:id="rId22"/>
    <p:sldId id="388" r:id="rId23"/>
    <p:sldId id="405" r:id="rId24"/>
    <p:sldId id="442" r:id="rId25"/>
    <p:sldId id="387" r:id="rId26"/>
    <p:sldId id="432" r:id="rId27"/>
    <p:sldId id="390" r:id="rId28"/>
    <p:sldId id="391" r:id="rId29"/>
    <p:sldId id="407" r:id="rId30"/>
    <p:sldId id="392" r:id="rId31"/>
    <p:sldId id="421" r:id="rId32"/>
    <p:sldId id="402" r:id="rId33"/>
    <p:sldId id="411" r:id="rId34"/>
    <p:sldId id="415" r:id="rId35"/>
    <p:sldId id="433" r:id="rId36"/>
    <p:sldId id="3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400"/>
    <a:srgbClr val="00FF00"/>
    <a:srgbClr val="00D000"/>
    <a:srgbClr val="868686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DC7ECF-79AC-4864-8F13-DF2B9385BAAB}" v="201" dt="2023-02-27T10:08:48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68" autoAdjust="0"/>
    <p:restoredTop sz="93015" autoAdjust="0"/>
  </p:normalViewPr>
  <p:slideViewPr>
    <p:cSldViewPr>
      <p:cViewPr varScale="1">
        <p:scale>
          <a:sx n="103" d="100"/>
          <a:sy n="103" d="100"/>
        </p:scale>
        <p:origin x="150" y="1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31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" userId="bce5ccbc-7b58-49ec-acb4-501dc5ec953d" providerId="ADAL" clId="{84DC7ECF-79AC-4864-8F13-DF2B9385BAAB}"/>
    <pc:docChg chg="custSel addSld delSld modSld modMainMaster">
      <pc:chgData name="David" userId="bce5ccbc-7b58-49ec-acb4-501dc5ec953d" providerId="ADAL" clId="{84DC7ECF-79AC-4864-8F13-DF2B9385BAAB}" dt="2023-02-27T10:08:48.408" v="357" actId="20577"/>
      <pc:docMkLst>
        <pc:docMk/>
      </pc:docMkLst>
      <pc:sldChg chg="modSp mod modTransition">
        <pc:chgData name="David" userId="bce5ccbc-7b58-49ec-acb4-501dc5ec953d" providerId="ADAL" clId="{84DC7ECF-79AC-4864-8F13-DF2B9385BAAB}" dt="2023-02-21T13:30:17.704" v="21"/>
        <pc:sldMkLst>
          <pc:docMk/>
          <pc:sldMk cId="3708218768" sldId="363"/>
        </pc:sldMkLst>
        <pc:spChg chg="mod">
          <ac:chgData name="David" userId="bce5ccbc-7b58-49ec-acb4-501dc5ec953d" providerId="ADAL" clId="{84DC7ECF-79AC-4864-8F13-DF2B9385BAAB}" dt="2023-02-21T13:25:45.760" v="9" actId="14100"/>
          <ac:spMkLst>
            <pc:docMk/>
            <pc:sldMk cId="3708218768" sldId="363"/>
            <ac:spMk id="2" creationId="{00000000-0000-0000-0000-000000000000}"/>
          </ac:spMkLst>
        </pc:spChg>
      </pc:sldChg>
      <pc:sldChg chg="modTransition">
        <pc:chgData name="David" userId="bce5ccbc-7b58-49ec-acb4-501dc5ec953d" providerId="ADAL" clId="{84DC7ECF-79AC-4864-8F13-DF2B9385BAAB}" dt="2023-02-21T13:30:17.704" v="21"/>
        <pc:sldMkLst>
          <pc:docMk/>
          <pc:sldMk cId="1299311876" sldId="364"/>
        </pc:sldMkLst>
      </pc:sldChg>
      <pc:sldChg chg="modSp modTransition modAnim">
        <pc:chgData name="David" userId="bce5ccbc-7b58-49ec-acb4-501dc5ec953d" providerId="ADAL" clId="{84DC7ECF-79AC-4864-8F13-DF2B9385BAAB}" dt="2023-02-21T14:32:42.352" v="119"/>
        <pc:sldMkLst>
          <pc:docMk/>
          <pc:sldMk cId="365883598" sldId="365"/>
        </pc:sldMkLst>
        <pc:spChg chg="mod">
          <ac:chgData name="David" userId="bce5ccbc-7b58-49ec-acb4-501dc5ec953d" providerId="ADAL" clId="{84DC7ECF-79AC-4864-8F13-DF2B9385BAAB}" dt="2023-02-21T14:30:56.680" v="113" actId="2710"/>
          <ac:spMkLst>
            <pc:docMk/>
            <pc:sldMk cId="365883598" sldId="365"/>
            <ac:spMk id="3" creationId="{00000000-0000-0000-0000-000000000000}"/>
          </ac:spMkLst>
        </pc:spChg>
        <pc:spChg chg="mod">
          <ac:chgData name="David" userId="bce5ccbc-7b58-49ec-acb4-501dc5ec953d" providerId="ADAL" clId="{84DC7ECF-79AC-4864-8F13-DF2B9385BAAB}" dt="2023-02-21T14:31:04.748" v="114" actId="2710"/>
          <ac:spMkLst>
            <pc:docMk/>
            <pc:sldMk cId="365883598" sldId="365"/>
            <ac:spMk id="88" creationId="{00000000-0000-0000-0000-000000000000}"/>
          </ac:spMkLst>
        </pc:spChg>
      </pc:sldChg>
      <pc:sldChg chg="add modTransition modAnim">
        <pc:chgData name="David" userId="bce5ccbc-7b58-49ec-acb4-501dc5ec953d" providerId="ADAL" clId="{84DC7ECF-79AC-4864-8F13-DF2B9385BAAB}" dt="2023-02-21T14:15:10.318" v="44"/>
        <pc:sldMkLst>
          <pc:docMk/>
          <pc:sldMk cId="2202856502" sldId="366"/>
        </pc:sldMkLst>
      </pc:sldChg>
      <pc:sldChg chg="add modTransition modAnim">
        <pc:chgData name="David" userId="bce5ccbc-7b58-49ec-acb4-501dc5ec953d" providerId="ADAL" clId="{84DC7ECF-79AC-4864-8F13-DF2B9385BAAB}" dt="2023-02-21T14:15:24.405" v="46"/>
        <pc:sldMkLst>
          <pc:docMk/>
          <pc:sldMk cId="2315217369" sldId="383"/>
        </pc:sldMkLst>
      </pc:sldChg>
      <pc:sldChg chg="modSp add modTransition modAnim">
        <pc:chgData name="David" userId="bce5ccbc-7b58-49ec-acb4-501dc5ec953d" providerId="ADAL" clId="{84DC7ECF-79AC-4864-8F13-DF2B9385BAAB}" dt="2023-02-27T10:08:48.408" v="357" actId="20577"/>
        <pc:sldMkLst>
          <pc:docMk/>
          <pc:sldMk cId="1771480023" sldId="387"/>
        </pc:sldMkLst>
        <pc:spChg chg="mod">
          <ac:chgData name="David" userId="bce5ccbc-7b58-49ec-acb4-501dc5ec953d" providerId="ADAL" clId="{84DC7ECF-79AC-4864-8F13-DF2B9385BAAB}" dt="2023-02-27T10:08:48.408" v="357" actId="20577"/>
          <ac:spMkLst>
            <pc:docMk/>
            <pc:sldMk cId="1771480023" sldId="387"/>
            <ac:spMk id="3" creationId="{00000000-0000-0000-0000-000000000000}"/>
          </ac:spMkLst>
        </pc:spChg>
      </pc:sldChg>
      <pc:sldChg chg="add modTransition modAnim">
        <pc:chgData name="David" userId="bce5ccbc-7b58-49ec-acb4-501dc5ec953d" providerId="ADAL" clId="{84DC7ECF-79AC-4864-8F13-DF2B9385BAAB}" dt="2023-02-21T14:15:29.613" v="47"/>
        <pc:sldMkLst>
          <pc:docMk/>
          <pc:sldMk cId="1118361552" sldId="388"/>
        </pc:sldMkLst>
      </pc:sldChg>
      <pc:sldChg chg="modTransition modAnim">
        <pc:chgData name="David" userId="bce5ccbc-7b58-49ec-acb4-501dc5ec953d" providerId="ADAL" clId="{84DC7ECF-79AC-4864-8F13-DF2B9385BAAB}" dt="2023-02-21T14:13:44.779" v="34"/>
        <pc:sldMkLst>
          <pc:docMk/>
          <pc:sldMk cId="3239910996" sldId="389"/>
        </pc:sldMkLst>
      </pc:sldChg>
      <pc:sldChg chg="add modTransition modAnim">
        <pc:chgData name="David" userId="bce5ccbc-7b58-49ec-acb4-501dc5ec953d" providerId="ADAL" clId="{84DC7ECF-79AC-4864-8F13-DF2B9385BAAB}" dt="2023-02-21T14:15:51.696" v="51"/>
        <pc:sldMkLst>
          <pc:docMk/>
          <pc:sldMk cId="66941658" sldId="390"/>
        </pc:sldMkLst>
      </pc:sldChg>
      <pc:sldChg chg="add modTransition modAnim">
        <pc:chgData name="David" userId="bce5ccbc-7b58-49ec-acb4-501dc5ec953d" providerId="ADAL" clId="{84DC7ECF-79AC-4864-8F13-DF2B9385BAAB}" dt="2023-02-21T14:15:57.634" v="52"/>
        <pc:sldMkLst>
          <pc:docMk/>
          <pc:sldMk cId="1766210583" sldId="391"/>
        </pc:sldMkLst>
      </pc:sldChg>
      <pc:sldChg chg="add modTransition modAnim">
        <pc:chgData name="David" userId="bce5ccbc-7b58-49ec-acb4-501dc5ec953d" providerId="ADAL" clId="{84DC7ECF-79AC-4864-8F13-DF2B9385BAAB}" dt="2023-02-21T14:16:06.744" v="53"/>
        <pc:sldMkLst>
          <pc:docMk/>
          <pc:sldMk cId="45953894" sldId="392"/>
        </pc:sldMkLst>
      </pc:sldChg>
      <pc:sldChg chg="addSp delSp modSp add mod modTransition modAnim">
        <pc:chgData name="David" userId="bce5ccbc-7b58-49ec-acb4-501dc5ec953d" providerId="ADAL" clId="{84DC7ECF-79AC-4864-8F13-DF2B9385BAAB}" dt="2023-02-21T14:24:08.448" v="101"/>
        <pc:sldMkLst>
          <pc:docMk/>
          <pc:sldMk cId="3905097501" sldId="393"/>
        </pc:sldMkLst>
        <pc:spChg chg="del">
          <ac:chgData name="David" userId="bce5ccbc-7b58-49ec-acb4-501dc5ec953d" providerId="ADAL" clId="{84DC7ECF-79AC-4864-8F13-DF2B9385BAAB}" dt="2023-02-21T14:20:12.007" v="62" actId="478"/>
          <ac:spMkLst>
            <pc:docMk/>
            <pc:sldMk cId="3905097501" sldId="393"/>
            <ac:spMk id="3" creationId="{1F42DAD4-DE22-48F0-812F-4B9E7A4FD333}"/>
          </ac:spMkLst>
        </pc:spChg>
        <pc:spChg chg="add del mod">
          <ac:chgData name="David" userId="bce5ccbc-7b58-49ec-acb4-501dc5ec953d" providerId="ADAL" clId="{84DC7ECF-79AC-4864-8F13-DF2B9385BAAB}" dt="2023-02-21T14:20:10.158" v="61" actId="478"/>
          <ac:spMkLst>
            <pc:docMk/>
            <pc:sldMk cId="3905097501" sldId="393"/>
            <ac:spMk id="6" creationId="{94F27B45-63EB-ACA2-640E-AC3EC44A25E2}"/>
          </ac:spMkLst>
        </pc:spChg>
        <pc:picChg chg="del">
          <ac:chgData name="David" userId="bce5ccbc-7b58-49ec-acb4-501dc5ec953d" providerId="ADAL" clId="{84DC7ECF-79AC-4864-8F13-DF2B9385BAAB}" dt="2023-02-21T14:20:06.950" v="60" actId="478"/>
          <ac:picMkLst>
            <pc:docMk/>
            <pc:sldMk cId="3905097501" sldId="393"/>
            <ac:picMk id="4" creationId="{00000000-0000-0000-0000-000000000000}"/>
          </ac:picMkLst>
        </pc:picChg>
        <pc:picChg chg="add mod">
          <ac:chgData name="David" userId="bce5ccbc-7b58-49ec-acb4-501dc5ec953d" providerId="ADAL" clId="{84DC7ECF-79AC-4864-8F13-DF2B9385BAAB}" dt="2023-02-21T14:23:31.322" v="94" actId="1076"/>
          <ac:picMkLst>
            <pc:docMk/>
            <pc:sldMk cId="3905097501" sldId="393"/>
            <ac:picMk id="7" creationId="{7782A9FE-053D-8487-B703-1627F53EDECD}"/>
          </ac:picMkLst>
        </pc:picChg>
        <pc:picChg chg="add mod">
          <ac:chgData name="David" userId="bce5ccbc-7b58-49ec-acb4-501dc5ec953d" providerId="ADAL" clId="{84DC7ECF-79AC-4864-8F13-DF2B9385BAAB}" dt="2023-02-21T14:23:44.727" v="96" actId="1076"/>
          <ac:picMkLst>
            <pc:docMk/>
            <pc:sldMk cId="3905097501" sldId="393"/>
            <ac:picMk id="9" creationId="{C8A3CF46-743E-9822-C371-19082FD582E9}"/>
          </ac:picMkLst>
        </pc:picChg>
        <pc:picChg chg="add mod">
          <ac:chgData name="David" userId="bce5ccbc-7b58-49ec-acb4-501dc5ec953d" providerId="ADAL" clId="{84DC7ECF-79AC-4864-8F13-DF2B9385BAAB}" dt="2023-02-21T14:23:42.144" v="95" actId="1076"/>
          <ac:picMkLst>
            <pc:docMk/>
            <pc:sldMk cId="3905097501" sldId="393"/>
            <ac:picMk id="11" creationId="{4B6FCC08-5CCE-08C8-FDBB-AD7C8B048FD2}"/>
          </ac:picMkLst>
        </pc:picChg>
      </pc:sldChg>
      <pc:sldChg chg="modSp add mod modTransition modAnim">
        <pc:chgData name="David" userId="bce5ccbc-7b58-49ec-acb4-501dc5ec953d" providerId="ADAL" clId="{84DC7ECF-79AC-4864-8F13-DF2B9385BAAB}" dt="2023-02-21T14:14:58.985" v="43"/>
        <pc:sldMkLst>
          <pc:docMk/>
          <pc:sldMk cId="634922001" sldId="394"/>
        </pc:sldMkLst>
        <pc:spChg chg="mod">
          <ac:chgData name="David" userId="bce5ccbc-7b58-49ec-acb4-501dc5ec953d" providerId="ADAL" clId="{84DC7ECF-79AC-4864-8F13-DF2B9385BAAB}" dt="2023-02-21T13:29:55.911" v="14" actId="27636"/>
          <ac:spMkLst>
            <pc:docMk/>
            <pc:sldMk cId="634922001" sldId="394"/>
            <ac:spMk id="3" creationId="{00000000-0000-0000-0000-000000000000}"/>
          </ac:spMkLst>
        </pc:spChg>
      </pc:sldChg>
      <pc:sldChg chg="add modTransition modAnim">
        <pc:chgData name="David" userId="bce5ccbc-7b58-49ec-acb4-501dc5ec953d" providerId="ADAL" clId="{84DC7ECF-79AC-4864-8F13-DF2B9385BAAB}" dt="2023-02-21T14:16:25.322" v="55"/>
        <pc:sldMkLst>
          <pc:docMk/>
          <pc:sldMk cId="759929097" sldId="402"/>
        </pc:sldMkLst>
      </pc:sldChg>
      <pc:sldChg chg="add">
        <pc:chgData name="David" userId="bce5ccbc-7b58-49ec-acb4-501dc5ec953d" providerId="ADAL" clId="{84DC7ECF-79AC-4864-8F13-DF2B9385BAAB}" dt="2023-02-21T14:45:02.257" v="155"/>
        <pc:sldMkLst>
          <pc:docMk/>
          <pc:sldMk cId="4230439418" sldId="404"/>
        </pc:sldMkLst>
      </pc:sldChg>
      <pc:sldChg chg="add modTransition">
        <pc:chgData name="David" userId="bce5ccbc-7b58-49ec-acb4-501dc5ec953d" providerId="ADAL" clId="{84DC7ECF-79AC-4864-8F13-DF2B9385BAAB}" dt="2023-02-21T13:30:17.704" v="21"/>
        <pc:sldMkLst>
          <pc:docMk/>
          <pc:sldMk cId="2916406634" sldId="405"/>
        </pc:sldMkLst>
      </pc:sldChg>
      <pc:sldChg chg="add modTransition">
        <pc:chgData name="David" userId="bce5ccbc-7b58-49ec-acb4-501dc5ec953d" providerId="ADAL" clId="{84DC7ECF-79AC-4864-8F13-DF2B9385BAAB}" dt="2023-02-21T13:30:17.704" v="21"/>
        <pc:sldMkLst>
          <pc:docMk/>
          <pc:sldMk cId="117635500" sldId="407"/>
        </pc:sldMkLst>
      </pc:sldChg>
      <pc:sldChg chg="add modTransition modAnim">
        <pc:chgData name="David" userId="bce5ccbc-7b58-49ec-acb4-501dc5ec953d" providerId="ADAL" clId="{84DC7ECF-79AC-4864-8F13-DF2B9385BAAB}" dt="2023-02-21T14:16:58.756" v="58"/>
        <pc:sldMkLst>
          <pc:docMk/>
          <pc:sldMk cId="1430739453" sldId="411"/>
        </pc:sldMkLst>
      </pc:sldChg>
      <pc:sldChg chg="add modTransition modAnim">
        <pc:chgData name="David" userId="bce5ccbc-7b58-49ec-acb4-501dc5ec953d" providerId="ADAL" clId="{84DC7ECF-79AC-4864-8F13-DF2B9385BAAB}" dt="2023-02-21T14:17:05.056" v="59"/>
        <pc:sldMkLst>
          <pc:docMk/>
          <pc:sldMk cId="4021533457" sldId="415"/>
        </pc:sldMkLst>
      </pc:sldChg>
      <pc:sldChg chg="modSp modTransition modAnim">
        <pc:chgData name="David" userId="bce5ccbc-7b58-49ec-acb4-501dc5ec953d" providerId="ADAL" clId="{84DC7ECF-79AC-4864-8F13-DF2B9385BAAB}" dt="2023-02-21T14:26:04.727" v="109" actId="2710"/>
        <pc:sldMkLst>
          <pc:docMk/>
          <pc:sldMk cId="4194304937" sldId="416"/>
        </pc:sldMkLst>
        <pc:spChg chg="mod">
          <ac:chgData name="David" userId="bce5ccbc-7b58-49ec-acb4-501dc5ec953d" providerId="ADAL" clId="{84DC7ECF-79AC-4864-8F13-DF2B9385BAAB}" dt="2023-02-21T14:26:04.727" v="109" actId="2710"/>
          <ac:spMkLst>
            <pc:docMk/>
            <pc:sldMk cId="4194304937" sldId="416"/>
            <ac:spMk id="20" creationId="{00000000-0000-0000-0000-000000000000}"/>
          </ac:spMkLst>
        </pc:spChg>
      </pc:sldChg>
      <pc:sldChg chg="modTransition modAnim">
        <pc:chgData name="David" userId="bce5ccbc-7b58-49ec-acb4-501dc5ec953d" providerId="ADAL" clId="{84DC7ECF-79AC-4864-8F13-DF2B9385BAAB}" dt="2023-02-21T14:13:32.576" v="32"/>
        <pc:sldMkLst>
          <pc:docMk/>
          <pc:sldMk cId="1190078997" sldId="417"/>
        </pc:sldMkLst>
      </pc:sldChg>
      <pc:sldChg chg="add modTransition">
        <pc:chgData name="David" userId="bce5ccbc-7b58-49ec-acb4-501dc5ec953d" providerId="ADAL" clId="{84DC7ECF-79AC-4864-8F13-DF2B9385BAAB}" dt="2023-02-21T13:30:17.704" v="21"/>
        <pc:sldMkLst>
          <pc:docMk/>
          <pc:sldMk cId="647079019" sldId="419"/>
        </pc:sldMkLst>
      </pc:sldChg>
      <pc:sldChg chg="add modTransition">
        <pc:chgData name="David" userId="bce5ccbc-7b58-49ec-acb4-501dc5ec953d" providerId="ADAL" clId="{84DC7ECF-79AC-4864-8F13-DF2B9385BAAB}" dt="2023-02-21T13:30:17.704" v="21"/>
        <pc:sldMkLst>
          <pc:docMk/>
          <pc:sldMk cId="2701325551" sldId="421"/>
        </pc:sldMkLst>
      </pc:sldChg>
      <pc:sldChg chg="modTransition">
        <pc:chgData name="David" userId="bce5ccbc-7b58-49ec-acb4-501dc5ec953d" providerId="ADAL" clId="{84DC7ECF-79AC-4864-8F13-DF2B9385BAAB}" dt="2023-02-21T13:30:17.704" v="21"/>
        <pc:sldMkLst>
          <pc:docMk/>
          <pc:sldMk cId="636979318" sldId="425"/>
        </pc:sldMkLst>
      </pc:sldChg>
      <pc:sldChg chg="add del modTransition modAnim">
        <pc:chgData name="David" userId="bce5ccbc-7b58-49ec-acb4-501dc5ec953d" providerId="ADAL" clId="{84DC7ECF-79AC-4864-8F13-DF2B9385BAAB}" dt="2023-02-21T14:45:03.966" v="156" actId="47"/>
        <pc:sldMkLst>
          <pc:docMk/>
          <pc:sldMk cId="1898365731" sldId="426"/>
        </pc:sldMkLst>
      </pc:sldChg>
      <pc:sldChg chg="add modTransition modAnim">
        <pc:chgData name="David" userId="bce5ccbc-7b58-49ec-acb4-501dc5ec953d" providerId="ADAL" clId="{84DC7ECF-79AC-4864-8F13-DF2B9385BAAB}" dt="2023-02-21T14:15:46.267" v="50"/>
        <pc:sldMkLst>
          <pc:docMk/>
          <pc:sldMk cId="1397460742" sldId="432"/>
        </pc:sldMkLst>
      </pc:sldChg>
      <pc:sldChg chg="add modTransition">
        <pc:chgData name="David" userId="bce5ccbc-7b58-49ec-acb4-501dc5ec953d" providerId="ADAL" clId="{84DC7ECF-79AC-4864-8F13-DF2B9385BAAB}" dt="2023-02-21T13:30:17.704" v="21"/>
        <pc:sldMkLst>
          <pc:docMk/>
          <pc:sldMk cId="2120947653" sldId="433"/>
        </pc:sldMkLst>
      </pc:sldChg>
      <pc:sldChg chg="del mod modTransition modShow">
        <pc:chgData name="David" userId="bce5ccbc-7b58-49ec-acb4-501dc5ec953d" providerId="ADAL" clId="{84DC7ECF-79AC-4864-8F13-DF2B9385BAAB}" dt="2023-02-21T14:14:36.220" v="40" actId="47"/>
        <pc:sldMkLst>
          <pc:docMk/>
          <pc:sldMk cId="2701171232" sldId="434"/>
        </pc:sldMkLst>
      </pc:sldChg>
      <pc:sldChg chg="mod modTransition modShow">
        <pc:chgData name="David" userId="bce5ccbc-7b58-49ec-acb4-501dc5ec953d" providerId="ADAL" clId="{84DC7ECF-79AC-4864-8F13-DF2B9385BAAB}" dt="2023-02-21T13:30:17.704" v="21"/>
        <pc:sldMkLst>
          <pc:docMk/>
          <pc:sldMk cId="1231818925" sldId="435"/>
        </pc:sldMkLst>
      </pc:sldChg>
      <pc:sldChg chg="add modTransition modAnim">
        <pc:chgData name="David" userId="bce5ccbc-7b58-49ec-acb4-501dc5ec953d" providerId="ADAL" clId="{84DC7ECF-79AC-4864-8F13-DF2B9385BAAB}" dt="2023-02-21T14:14:45.501" v="41"/>
        <pc:sldMkLst>
          <pc:docMk/>
          <pc:sldMk cId="3149694358" sldId="436"/>
        </pc:sldMkLst>
      </pc:sldChg>
      <pc:sldChg chg="add modTransition modAnim">
        <pc:chgData name="David" userId="bce5ccbc-7b58-49ec-acb4-501dc5ec953d" providerId="ADAL" clId="{84DC7ECF-79AC-4864-8F13-DF2B9385BAAB}" dt="2023-02-21T14:14:52.828" v="42"/>
        <pc:sldMkLst>
          <pc:docMk/>
          <pc:sldMk cId="671057630" sldId="437"/>
        </pc:sldMkLst>
      </pc:sldChg>
      <pc:sldChg chg="modSp add mod modTransition">
        <pc:chgData name="David" userId="bce5ccbc-7b58-49ec-acb4-501dc5ec953d" providerId="ADAL" clId="{84DC7ECF-79AC-4864-8F13-DF2B9385BAAB}" dt="2023-02-21T14:42:40.304" v="154" actId="6549"/>
        <pc:sldMkLst>
          <pc:docMk/>
          <pc:sldMk cId="159908638" sldId="438"/>
        </pc:sldMkLst>
        <pc:spChg chg="mod">
          <ac:chgData name="David" userId="bce5ccbc-7b58-49ec-acb4-501dc5ec953d" providerId="ADAL" clId="{84DC7ECF-79AC-4864-8F13-DF2B9385BAAB}" dt="2023-02-21T14:42:40.304" v="154" actId="6549"/>
          <ac:spMkLst>
            <pc:docMk/>
            <pc:sldMk cId="159908638" sldId="438"/>
            <ac:spMk id="3" creationId="{00000000-0000-0000-0000-000000000000}"/>
          </ac:spMkLst>
        </pc:spChg>
      </pc:sldChg>
      <pc:sldChg chg="modSp mod modTransition">
        <pc:chgData name="David" userId="bce5ccbc-7b58-49ec-acb4-501dc5ec953d" providerId="ADAL" clId="{84DC7ECF-79AC-4864-8F13-DF2B9385BAAB}" dt="2023-02-21T14:38:23.385" v="136" actId="6549"/>
        <pc:sldMkLst>
          <pc:docMk/>
          <pc:sldMk cId="1170132528" sldId="440"/>
        </pc:sldMkLst>
        <pc:spChg chg="mod">
          <ac:chgData name="David" userId="bce5ccbc-7b58-49ec-acb4-501dc5ec953d" providerId="ADAL" clId="{84DC7ECF-79AC-4864-8F13-DF2B9385BAAB}" dt="2023-02-21T14:38:23.385" v="136" actId="6549"/>
          <ac:spMkLst>
            <pc:docMk/>
            <pc:sldMk cId="1170132528" sldId="440"/>
            <ac:spMk id="6" creationId="{F282C8F2-63FF-4E22-A559-FDF49CC3FB42}"/>
          </ac:spMkLst>
        </pc:spChg>
      </pc:sldChg>
      <pc:sldChg chg="add modTransition">
        <pc:chgData name="David" userId="bce5ccbc-7b58-49ec-acb4-501dc5ec953d" providerId="ADAL" clId="{84DC7ECF-79AC-4864-8F13-DF2B9385BAAB}" dt="2023-02-21T13:30:17.704" v="21"/>
        <pc:sldMkLst>
          <pc:docMk/>
          <pc:sldMk cId="1998662293" sldId="441"/>
        </pc:sldMkLst>
      </pc:sldChg>
      <pc:sldChg chg="add modTransition">
        <pc:chgData name="David" userId="bce5ccbc-7b58-49ec-acb4-501dc5ec953d" providerId="ADAL" clId="{84DC7ECF-79AC-4864-8F13-DF2B9385BAAB}" dt="2023-02-21T13:30:17.704" v="21"/>
        <pc:sldMkLst>
          <pc:docMk/>
          <pc:sldMk cId="723573128" sldId="442"/>
        </pc:sldMkLst>
      </pc:sldChg>
      <pc:sldMasterChg chg="delSp mod modSldLayout">
        <pc:chgData name="David" userId="bce5ccbc-7b58-49ec-acb4-501dc5ec953d" providerId="ADAL" clId="{84DC7ECF-79AC-4864-8F13-DF2B9385BAAB}" dt="2023-02-21T13:30:06.801" v="20" actId="478"/>
        <pc:sldMasterMkLst>
          <pc:docMk/>
          <pc:sldMasterMk cId="2280631879" sldId="2147483804"/>
        </pc:sldMasterMkLst>
        <pc:picChg chg="del">
          <ac:chgData name="David" userId="bce5ccbc-7b58-49ec-acb4-501dc5ec953d" providerId="ADAL" clId="{84DC7ECF-79AC-4864-8F13-DF2B9385BAAB}" dt="2023-02-21T13:29:55.710" v="13" actId="478"/>
          <ac:picMkLst>
            <pc:docMk/>
            <pc:sldMasterMk cId="2280631879" sldId="2147483804"/>
            <ac:picMk id="7" creationId="{00000000-0000-0000-0000-000000000000}"/>
          </ac:picMkLst>
        </pc:picChg>
        <pc:sldLayoutChg chg="delSp mod">
          <pc:chgData name="David" userId="bce5ccbc-7b58-49ec-acb4-501dc5ec953d" providerId="ADAL" clId="{84DC7ECF-79AC-4864-8F13-DF2B9385BAAB}" dt="2023-02-21T13:29:57.004" v="15" actId="478"/>
          <pc:sldLayoutMkLst>
            <pc:docMk/>
            <pc:sldMasterMk cId="2280631879" sldId="2147483804"/>
            <pc:sldLayoutMk cId="2282354747" sldId="2147483805"/>
          </pc:sldLayoutMkLst>
          <pc:picChg chg="del">
            <ac:chgData name="David" userId="bce5ccbc-7b58-49ec-acb4-501dc5ec953d" providerId="ADAL" clId="{84DC7ECF-79AC-4864-8F13-DF2B9385BAAB}" dt="2023-02-21T13:29:57.004" v="15" actId="478"/>
            <ac:picMkLst>
              <pc:docMk/>
              <pc:sldMasterMk cId="2280631879" sldId="2147483804"/>
              <pc:sldLayoutMk cId="2282354747" sldId="2147483805"/>
              <ac:picMk id="7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84DC7ECF-79AC-4864-8F13-DF2B9385BAAB}" dt="2023-02-21T13:29:58.899" v="16" actId="478"/>
          <pc:sldLayoutMkLst>
            <pc:docMk/>
            <pc:sldMasterMk cId="2280631879" sldId="2147483804"/>
            <pc:sldLayoutMk cId="1419205369" sldId="2147483807"/>
          </pc:sldLayoutMkLst>
          <pc:picChg chg="del">
            <ac:chgData name="David" userId="bce5ccbc-7b58-49ec-acb4-501dc5ec953d" providerId="ADAL" clId="{84DC7ECF-79AC-4864-8F13-DF2B9385BAAB}" dt="2023-02-21T13:29:58.899" v="16" actId="478"/>
            <ac:picMkLst>
              <pc:docMk/>
              <pc:sldMasterMk cId="2280631879" sldId="2147483804"/>
              <pc:sldLayoutMk cId="1419205369" sldId="2147483807"/>
              <ac:picMk id="9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84DC7ECF-79AC-4864-8F13-DF2B9385BAAB}" dt="2023-02-21T13:30:02.051" v="17" actId="478"/>
          <pc:sldLayoutMkLst>
            <pc:docMk/>
            <pc:sldMasterMk cId="2280631879" sldId="2147483804"/>
            <pc:sldLayoutMk cId="1332801342" sldId="2147483815"/>
          </pc:sldLayoutMkLst>
          <pc:picChg chg="del">
            <ac:chgData name="David" userId="bce5ccbc-7b58-49ec-acb4-501dc5ec953d" providerId="ADAL" clId="{84DC7ECF-79AC-4864-8F13-DF2B9385BAAB}" dt="2023-02-21T13:30:02.051" v="17" actId="478"/>
            <ac:picMkLst>
              <pc:docMk/>
              <pc:sldMasterMk cId="2280631879" sldId="2147483804"/>
              <pc:sldLayoutMk cId="1332801342" sldId="2147483815"/>
              <ac:picMk id="8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84DC7ECF-79AC-4864-8F13-DF2B9385BAAB}" dt="2023-02-21T13:30:03.116" v="18" actId="478"/>
          <pc:sldLayoutMkLst>
            <pc:docMk/>
            <pc:sldMasterMk cId="2280631879" sldId="2147483804"/>
            <pc:sldLayoutMk cId="153847540" sldId="2147483816"/>
          </pc:sldLayoutMkLst>
          <pc:picChg chg="del">
            <ac:chgData name="David" userId="bce5ccbc-7b58-49ec-acb4-501dc5ec953d" providerId="ADAL" clId="{84DC7ECF-79AC-4864-8F13-DF2B9385BAAB}" dt="2023-02-21T13:30:03.116" v="18" actId="478"/>
            <ac:picMkLst>
              <pc:docMk/>
              <pc:sldMasterMk cId="2280631879" sldId="2147483804"/>
              <pc:sldLayoutMk cId="153847540" sldId="2147483816"/>
              <ac:picMk id="13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84DC7ECF-79AC-4864-8F13-DF2B9385BAAB}" dt="2023-02-21T13:30:04.867" v="19" actId="478"/>
          <pc:sldLayoutMkLst>
            <pc:docMk/>
            <pc:sldMasterMk cId="2280631879" sldId="2147483804"/>
            <pc:sldLayoutMk cId="641026021" sldId="2147483817"/>
          </pc:sldLayoutMkLst>
          <pc:picChg chg="del">
            <ac:chgData name="David" userId="bce5ccbc-7b58-49ec-acb4-501dc5ec953d" providerId="ADAL" clId="{84DC7ECF-79AC-4864-8F13-DF2B9385BAAB}" dt="2023-02-21T13:30:04.867" v="19" actId="478"/>
            <ac:picMkLst>
              <pc:docMk/>
              <pc:sldMasterMk cId="2280631879" sldId="2147483804"/>
              <pc:sldLayoutMk cId="641026021" sldId="2147483817"/>
              <ac:picMk id="9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84DC7ECF-79AC-4864-8F13-DF2B9385BAAB}" dt="2023-02-21T13:30:06.801" v="20" actId="478"/>
          <pc:sldLayoutMkLst>
            <pc:docMk/>
            <pc:sldMasterMk cId="2280631879" sldId="2147483804"/>
            <pc:sldLayoutMk cId="1981529563" sldId="2147483821"/>
          </pc:sldLayoutMkLst>
          <pc:picChg chg="del">
            <ac:chgData name="David" userId="bce5ccbc-7b58-49ec-acb4-501dc5ec953d" providerId="ADAL" clId="{84DC7ECF-79AC-4864-8F13-DF2B9385BAAB}" dt="2023-02-21T13:30:06.801" v="20" actId="478"/>
            <ac:picMkLst>
              <pc:docMk/>
              <pc:sldMasterMk cId="2280631879" sldId="2147483804"/>
              <pc:sldLayoutMk cId="1981529563" sldId="2147483821"/>
              <ac:picMk id="8" creationId="{00000000-0000-0000-0000-000000000000}"/>
            </ac:picMkLst>
          </pc:picChg>
        </pc:sldLayoutChg>
      </pc:sldMasterChg>
    </pc:docChg>
  </pc:docChgLst>
  <pc:docChgLst>
    <pc:chgData name="David Barry" userId="bce5ccbc-7b58-49ec-acb4-501dc5ec953d" providerId="ADAL" clId="{65661E98-7CD3-416A-BBD6-9AE68920D7A1}"/>
    <pc:docChg chg="modSld">
      <pc:chgData name="David Barry" userId="bce5ccbc-7b58-49ec-acb4-501dc5ec953d" providerId="ADAL" clId="{65661E98-7CD3-416A-BBD6-9AE68920D7A1}" dt="2023-02-24T14:51:40.972" v="17" actId="6549"/>
      <pc:docMkLst>
        <pc:docMk/>
      </pc:docMkLst>
      <pc:sldChg chg="modSp mod">
        <pc:chgData name="David Barry" userId="bce5ccbc-7b58-49ec-acb4-501dc5ec953d" providerId="ADAL" clId="{65661E98-7CD3-416A-BBD6-9AE68920D7A1}" dt="2023-02-24T14:51:40.972" v="17" actId="6549"/>
        <pc:sldMkLst>
          <pc:docMk/>
          <pc:sldMk cId="723573128" sldId="442"/>
        </pc:sldMkLst>
        <pc:spChg chg="mod">
          <ac:chgData name="David Barry" userId="bce5ccbc-7b58-49ec-acb4-501dc5ec953d" providerId="ADAL" clId="{65661E98-7CD3-416A-BBD6-9AE68920D7A1}" dt="2023-02-24T14:51:40.972" v="17" actId="6549"/>
          <ac:spMkLst>
            <pc:docMk/>
            <pc:sldMk cId="723573128" sldId="442"/>
            <ac:spMk id="7" creationId="{E078AEDA-D01E-4313-A908-CFEDD60C127F}"/>
          </ac:spMkLst>
        </pc:spChg>
      </pc:sldChg>
    </pc:docChg>
  </pc:docChgLst>
  <pc:docChgLst>
    <pc:chgData name="David Barry" userId="bce5ccbc-7b58-49ec-acb4-501dc5ec953d" providerId="ADAL" clId="{20DF7651-C2C0-450F-8629-3CBFF6F082E9}"/>
    <pc:docChg chg="undo custSel addSld delSld modSld sldOrd delSection modSection">
      <pc:chgData name="David Barry" userId="bce5ccbc-7b58-49ec-acb4-501dc5ec953d" providerId="ADAL" clId="{20DF7651-C2C0-450F-8629-3CBFF6F082E9}" dt="2022-08-02T12:04:33.790" v="5788" actId="47"/>
      <pc:docMkLst>
        <pc:docMk/>
      </pc:docMkLst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202856502" sldId="366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67491903" sldId="368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556572228" sldId="38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315217369" sldId="38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400691812" sldId="384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771480023" sldId="387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118361552" sldId="388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66941658" sldId="390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766210583" sldId="391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45953894" sldId="39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905097501" sldId="39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634922001" sldId="394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096489417" sldId="395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454970726" sldId="396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660458271" sldId="397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952502775" sldId="398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467904305" sldId="399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925957333" sldId="400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305511434" sldId="401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759929097" sldId="40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178057907" sldId="40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486379055" sldId="404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916406634" sldId="405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17635500" sldId="407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885376153" sldId="409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943064037" sldId="410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430739453" sldId="411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557755339" sldId="41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774935221" sldId="41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4050940052" sldId="414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4021533457" sldId="415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4189059129" sldId="418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647079019" sldId="419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573131251" sldId="420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701325551" sldId="421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4050091557" sldId="42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781786868" sldId="42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601800748" sldId="424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898365731" sldId="426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397460742" sldId="43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120947653" sldId="43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149694358" sldId="436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671057630" sldId="437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59908638" sldId="438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1998662293" sldId="441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723573128" sldId="442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126683037" sldId="443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3252259329" sldId="444"/>
        </pc:sldMkLst>
      </pc:sldChg>
      <pc:sldChg chg="del">
        <pc:chgData name="David Barry" userId="bce5ccbc-7b58-49ec-acb4-501dc5ec953d" providerId="ADAL" clId="{20DF7651-C2C0-450F-8629-3CBFF6F082E9}" dt="2022-08-02T12:01:53.247" v="5787" actId="47"/>
        <pc:sldMkLst>
          <pc:docMk/>
          <pc:sldMk cId="898384386" sldId="445"/>
        </pc:sldMkLst>
      </pc:sldChg>
      <pc:sldChg chg="del">
        <pc:chgData name="David Barry" userId="bce5ccbc-7b58-49ec-acb4-501dc5ec953d" providerId="ADAL" clId="{20DF7651-C2C0-450F-8629-3CBFF6F082E9}" dt="2022-08-02T12:04:33.790" v="5788" actId="47"/>
        <pc:sldMkLst>
          <pc:docMk/>
          <pc:sldMk cId="2312264496" sldId="446"/>
        </pc:sldMkLst>
      </pc:sldChg>
      <pc:sldChg chg="del">
        <pc:chgData name="David Barry" userId="bce5ccbc-7b58-49ec-acb4-501dc5ec953d" providerId="ADAL" clId="{20DF7651-C2C0-450F-8629-3CBFF6F082E9}" dt="2022-08-02T12:01:52.112" v="5786" actId="47"/>
        <pc:sldMkLst>
          <pc:docMk/>
          <pc:sldMk cId="1752936608" sldId="44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Sheet1!$A$1:$A$101</c:f>
              <c:numCache>
                <c:formatCode>General</c:formatCode>
                <c:ptCount val="101"/>
                <c:pt idx="0">
                  <c:v>-10</c:v>
                </c:pt>
                <c:pt idx="1">
                  <c:v>-9.8000000000000007</c:v>
                </c:pt>
                <c:pt idx="2">
                  <c:v>-9.6000000000000014</c:v>
                </c:pt>
                <c:pt idx="3">
                  <c:v>-9.4000000000000021</c:v>
                </c:pt>
                <c:pt idx="4">
                  <c:v>-9.2000000000000028</c:v>
                </c:pt>
                <c:pt idx="5">
                  <c:v>-9.0000000000000036</c:v>
                </c:pt>
                <c:pt idx="6">
                  <c:v>-8.8000000000000043</c:v>
                </c:pt>
                <c:pt idx="7">
                  <c:v>-8.600000000000005</c:v>
                </c:pt>
                <c:pt idx="8">
                  <c:v>-8.4000000000000057</c:v>
                </c:pt>
                <c:pt idx="9">
                  <c:v>-8.2000000000000064</c:v>
                </c:pt>
                <c:pt idx="10">
                  <c:v>-8.0000000000000071</c:v>
                </c:pt>
                <c:pt idx="11">
                  <c:v>-7.8000000000000069</c:v>
                </c:pt>
                <c:pt idx="12">
                  <c:v>-7.6000000000000068</c:v>
                </c:pt>
                <c:pt idx="13">
                  <c:v>-7.4000000000000066</c:v>
                </c:pt>
                <c:pt idx="14">
                  <c:v>-7.2000000000000064</c:v>
                </c:pt>
                <c:pt idx="15">
                  <c:v>-7.0000000000000062</c:v>
                </c:pt>
                <c:pt idx="16">
                  <c:v>-6.800000000000006</c:v>
                </c:pt>
                <c:pt idx="17">
                  <c:v>-6.6000000000000059</c:v>
                </c:pt>
                <c:pt idx="18">
                  <c:v>-6.4000000000000057</c:v>
                </c:pt>
                <c:pt idx="19">
                  <c:v>-6.2000000000000055</c:v>
                </c:pt>
                <c:pt idx="20">
                  <c:v>-6.0000000000000053</c:v>
                </c:pt>
                <c:pt idx="21">
                  <c:v>-5.8000000000000052</c:v>
                </c:pt>
                <c:pt idx="22">
                  <c:v>-5.600000000000005</c:v>
                </c:pt>
                <c:pt idx="23">
                  <c:v>-5.4000000000000048</c:v>
                </c:pt>
                <c:pt idx="24">
                  <c:v>-5.2000000000000046</c:v>
                </c:pt>
                <c:pt idx="25">
                  <c:v>-5.0000000000000044</c:v>
                </c:pt>
                <c:pt idx="26">
                  <c:v>-4.8000000000000043</c:v>
                </c:pt>
                <c:pt idx="27">
                  <c:v>-4.6000000000000041</c:v>
                </c:pt>
                <c:pt idx="28">
                  <c:v>-4.4000000000000039</c:v>
                </c:pt>
                <c:pt idx="29">
                  <c:v>-4.2000000000000037</c:v>
                </c:pt>
                <c:pt idx="30">
                  <c:v>-4.0000000000000036</c:v>
                </c:pt>
                <c:pt idx="31">
                  <c:v>-3.8000000000000034</c:v>
                </c:pt>
                <c:pt idx="32">
                  <c:v>-3.6000000000000032</c:v>
                </c:pt>
                <c:pt idx="33">
                  <c:v>-3.400000000000003</c:v>
                </c:pt>
                <c:pt idx="34">
                  <c:v>-3.2000000000000028</c:v>
                </c:pt>
                <c:pt idx="35">
                  <c:v>-3.0000000000000027</c:v>
                </c:pt>
                <c:pt idx="36">
                  <c:v>-2.8000000000000025</c:v>
                </c:pt>
                <c:pt idx="37">
                  <c:v>-2.6000000000000023</c:v>
                </c:pt>
                <c:pt idx="38">
                  <c:v>-2.4000000000000021</c:v>
                </c:pt>
                <c:pt idx="39">
                  <c:v>-2.200000000000002</c:v>
                </c:pt>
                <c:pt idx="40">
                  <c:v>-2.0000000000000018</c:v>
                </c:pt>
                <c:pt idx="41">
                  <c:v>-1.8000000000000018</c:v>
                </c:pt>
                <c:pt idx="42">
                  <c:v>-1.6000000000000019</c:v>
                </c:pt>
                <c:pt idx="43">
                  <c:v>-1.4000000000000019</c:v>
                </c:pt>
                <c:pt idx="44">
                  <c:v>-1.200000000000002</c:v>
                </c:pt>
                <c:pt idx="45">
                  <c:v>-1.000000000000002</c:v>
                </c:pt>
                <c:pt idx="46">
                  <c:v>-0.80000000000000204</c:v>
                </c:pt>
                <c:pt idx="47">
                  <c:v>-0.60000000000000209</c:v>
                </c:pt>
                <c:pt idx="48">
                  <c:v>-0.40000000000000208</c:v>
                </c:pt>
                <c:pt idx="49">
                  <c:v>-0.20000000000000207</c:v>
                </c:pt>
                <c:pt idx="50">
                  <c:v>-2.0539125955565396E-15</c:v>
                </c:pt>
                <c:pt idx="51">
                  <c:v>0.19999999999999796</c:v>
                </c:pt>
                <c:pt idx="52">
                  <c:v>0.39999999999999797</c:v>
                </c:pt>
                <c:pt idx="53">
                  <c:v>0.59999999999999798</c:v>
                </c:pt>
                <c:pt idx="54">
                  <c:v>0.79999999999999805</c:v>
                </c:pt>
                <c:pt idx="55">
                  <c:v>0.999999999999998</c:v>
                </c:pt>
                <c:pt idx="56">
                  <c:v>1.199999999999998</c:v>
                </c:pt>
                <c:pt idx="57">
                  <c:v>1.3999999999999979</c:v>
                </c:pt>
                <c:pt idx="58">
                  <c:v>1.5999999999999979</c:v>
                </c:pt>
                <c:pt idx="59">
                  <c:v>1.7999999999999978</c:v>
                </c:pt>
                <c:pt idx="60">
                  <c:v>1.9999999999999978</c:v>
                </c:pt>
                <c:pt idx="61">
                  <c:v>2.199999999999998</c:v>
                </c:pt>
                <c:pt idx="62">
                  <c:v>2.3999999999999981</c:v>
                </c:pt>
                <c:pt idx="63">
                  <c:v>2.5999999999999983</c:v>
                </c:pt>
                <c:pt idx="64">
                  <c:v>2.7999999999999985</c:v>
                </c:pt>
                <c:pt idx="65">
                  <c:v>2.9999999999999987</c:v>
                </c:pt>
                <c:pt idx="66">
                  <c:v>3.1999999999999988</c:v>
                </c:pt>
                <c:pt idx="67">
                  <c:v>3.399999999999999</c:v>
                </c:pt>
                <c:pt idx="68">
                  <c:v>3.5999999999999992</c:v>
                </c:pt>
                <c:pt idx="69">
                  <c:v>3.7999999999999994</c:v>
                </c:pt>
                <c:pt idx="70">
                  <c:v>3.9999999999999996</c:v>
                </c:pt>
                <c:pt idx="71">
                  <c:v>4.1999999999999993</c:v>
                </c:pt>
                <c:pt idx="72">
                  <c:v>4.3999999999999995</c:v>
                </c:pt>
                <c:pt idx="73">
                  <c:v>4.5999999999999996</c:v>
                </c:pt>
                <c:pt idx="74">
                  <c:v>4.8</c:v>
                </c:pt>
                <c:pt idx="75">
                  <c:v>5</c:v>
                </c:pt>
                <c:pt idx="76">
                  <c:v>5.2</c:v>
                </c:pt>
                <c:pt idx="77">
                  <c:v>5.4</c:v>
                </c:pt>
                <c:pt idx="78">
                  <c:v>5.6000000000000005</c:v>
                </c:pt>
                <c:pt idx="79">
                  <c:v>5.8000000000000007</c:v>
                </c:pt>
                <c:pt idx="80">
                  <c:v>6.0000000000000009</c:v>
                </c:pt>
                <c:pt idx="81">
                  <c:v>6.2000000000000011</c:v>
                </c:pt>
                <c:pt idx="82">
                  <c:v>6.4000000000000012</c:v>
                </c:pt>
                <c:pt idx="83">
                  <c:v>6.6000000000000014</c:v>
                </c:pt>
                <c:pt idx="84">
                  <c:v>6.8000000000000016</c:v>
                </c:pt>
                <c:pt idx="85">
                  <c:v>7.0000000000000018</c:v>
                </c:pt>
                <c:pt idx="86">
                  <c:v>7.200000000000002</c:v>
                </c:pt>
                <c:pt idx="87">
                  <c:v>7.4000000000000021</c:v>
                </c:pt>
                <c:pt idx="88">
                  <c:v>7.6000000000000023</c:v>
                </c:pt>
                <c:pt idx="89">
                  <c:v>7.8000000000000025</c:v>
                </c:pt>
                <c:pt idx="90">
                  <c:v>8.0000000000000018</c:v>
                </c:pt>
                <c:pt idx="91">
                  <c:v>8.2000000000000011</c:v>
                </c:pt>
                <c:pt idx="92">
                  <c:v>8.4</c:v>
                </c:pt>
                <c:pt idx="93">
                  <c:v>8.6</c:v>
                </c:pt>
                <c:pt idx="94">
                  <c:v>8.7999999999999989</c:v>
                </c:pt>
                <c:pt idx="95">
                  <c:v>8.9999999999999982</c:v>
                </c:pt>
                <c:pt idx="96">
                  <c:v>9.1999999999999975</c:v>
                </c:pt>
                <c:pt idx="97">
                  <c:v>9.3999999999999968</c:v>
                </c:pt>
                <c:pt idx="98">
                  <c:v>9.5999999999999961</c:v>
                </c:pt>
                <c:pt idx="99">
                  <c:v>9.7999999999999954</c:v>
                </c:pt>
                <c:pt idx="100">
                  <c:v>9.9999999999999947</c:v>
                </c:pt>
              </c:numCache>
            </c:numRef>
          </c:xVal>
          <c:yVal>
            <c:numRef>
              <c:f>Sheet1!$B$1:$B$101</c:f>
              <c:numCache>
                <c:formatCode>General</c:formatCode>
                <c:ptCount val="101"/>
                <c:pt idx="0">
                  <c:v>5.000074335975737E-2</c:v>
                </c:pt>
                <c:pt idx="1">
                  <c:v>5.0001219480372949E-2</c:v>
                </c:pt>
                <c:pt idx="2">
                  <c:v>5.0001980649545516E-2</c:v>
                </c:pt>
                <c:pt idx="3">
                  <c:v>5.0003184912589434E-2</c:v>
                </c:pt>
                <c:pt idx="4">
                  <c:v>5.0005070426032749E-2</c:v>
                </c:pt>
                <c:pt idx="5">
                  <c:v>5.0007991870553457E-2</c:v>
                </c:pt>
                <c:pt idx="6">
                  <c:v>5.0012471235645027E-2</c:v>
                </c:pt>
                <c:pt idx="7">
                  <c:v>5.0019267598371046E-2</c:v>
                </c:pt>
                <c:pt idx="8">
                  <c:v>5.0029471533878274E-2</c:v>
                </c:pt>
                <c:pt idx="9">
                  <c:v>5.0044630828588565E-2</c:v>
                </c:pt>
                <c:pt idx="10">
                  <c:v>5.0066915112882443E-2</c:v>
                </c:pt>
                <c:pt idx="11">
                  <c:v>5.0099327735696385E-2</c:v>
                </c:pt>
                <c:pt idx="12">
                  <c:v>5.0145973462895732E-2</c:v>
                </c:pt>
                <c:pt idx="13">
                  <c:v>5.0212390135275377E-2</c:v>
                </c:pt>
                <c:pt idx="14">
                  <c:v>5.0305950965056884E-2</c:v>
                </c:pt>
                <c:pt idx="15">
                  <c:v>5.0436341347522881E-2</c:v>
                </c:pt>
                <c:pt idx="16">
                  <c:v>5.0616109584236506E-2</c:v>
                </c:pt>
                <c:pt idx="17">
                  <c:v>5.0861284469526834E-2</c:v>
                </c:pt>
                <c:pt idx="18">
                  <c:v>5.1192044100732415E-2</c:v>
                </c:pt>
                <c:pt idx="19">
                  <c:v>5.1633409528099951E-2</c:v>
                </c:pt>
                <c:pt idx="20">
                  <c:v>5.2215924205968989E-2</c:v>
                </c:pt>
                <c:pt idx="21">
                  <c:v>5.2976266209887907E-2</c:v>
                </c:pt>
                <c:pt idx="22">
                  <c:v>5.3957725791489955E-2</c:v>
                </c:pt>
                <c:pt idx="23">
                  <c:v>5.5210467407211264E-2</c:v>
                </c:pt>
                <c:pt idx="24">
                  <c:v>5.6791484616842774E-2</c:v>
                </c:pt>
                <c:pt idx="25">
                  <c:v>5.8764150246784226E-2</c:v>
                </c:pt>
                <c:pt idx="26">
                  <c:v>6.1197265147421395E-2</c:v>
                </c:pt>
                <c:pt idx="27">
                  <c:v>6.4163518870800518E-2</c:v>
                </c:pt>
                <c:pt idx="28">
                  <c:v>6.7737296423115642E-2</c:v>
                </c:pt>
                <c:pt idx="29">
                  <c:v>7.1991797990213519E-2</c:v>
                </c:pt>
                <c:pt idx="30">
                  <c:v>7.699548325659393E-2</c:v>
                </c:pt>
                <c:pt idx="31">
                  <c:v>8.2807907387338203E-2</c:v>
                </c:pt>
                <c:pt idx="32">
                  <c:v>8.9475079150446973E-2</c:v>
                </c:pt>
                <c:pt idx="33">
                  <c:v>9.7024538688443351E-2</c:v>
                </c:pt>
                <c:pt idx="34">
                  <c:v>0.10546041733972766</c:v>
                </c:pt>
                <c:pt idx="35">
                  <c:v>0.11475879783294574</c:v>
                </c:pt>
                <c:pt idx="36">
                  <c:v>0.1248637328178723</c:v>
                </c:pt>
                <c:pt idx="37">
                  <c:v>0.13568429602390356</c:v>
                </c:pt>
                <c:pt idx="38">
                  <c:v>0.14709302749160635</c:v>
                </c:pt>
                <c:pt idx="39">
                  <c:v>0.15892608851627515</c:v>
                </c:pt>
                <c:pt idx="40">
                  <c:v>0.17098536225957156</c:v>
                </c:pt>
                <c:pt idx="41">
                  <c:v>0.18304262494937729</c:v>
                </c:pt>
                <c:pt idx="42">
                  <c:v>0.1948457763807413</c:v>
                </c:pt>
                <c:pt idx="43">
                  <c:v>0.20612696668338054</c:v>
                </c:pt>
                <c:pt idx="44">
                  <c:v>0.21661230144589971</c:v>
                </c:pt>
                <c:pt idx="45">
                  <c:v>0.22603266338214967</c:v>
                </c:pt>
                <c:pt idx="46">
                  <c:v>0.23413507015166157</c:v>
                </c:pt>
                <c:pt idx="47">
                  <c:v>0.240693907730262</c:v>
                </c:pt>
                <c:pt idx="48">
                  <c:v>0.24552134698772793</c:v>
                </c:pt>
                <c:pt idx="49">
                  <c:v>0.24847627373850589</c:v>
                </c:pt>
                <c:pt idx="50">
                  <c:v>0.24947114020071637</c:v>
                </c:pt>
                <c:pt idx="51">
                  <c:v>0.24847627373850595</c:v>
                </c:pt>
                <c:pt idx="52">
                  <c:v>0.24552134698772798</c:v>
                </c:pt>
                <c:pt idx="53">
                  <c:v>0.24069390773026211</c:v>
                </c:pt>
                <c:pt idx="54">
                  <c:v>0.23413507015166174</c:v>
                </c:pt>
                <c:pt idx="55">
                  <c:v>0.22603266338214983</c:v>
                </c:pt>
                <c:pt idx="56">
                  <c:v>0.21661230144589994</c:v>
                </c:pt>
                <c:pt idx="57">
                  <c:v>0.20612696668338076</c:v>
                </c:pt>
                <c:pt idx="58">
                  <c:v>0.19484577638074152</c:v>
                </c:pt>
                <c:pt idx="59">
                  <c:v>0.18304262494937756</c:v>
                </c:pt>
                <c:pt idx="60">
                  <c:v>0.17098536225957184</c:v>
                </c:pt>
                <c:pt idx="61">
                  <c:v>0.1589260885162754</c:v>
                </c:pt>
                <c:pt idx="62">
                  <c:v>0.14709302749160658</c:v>
                </c:pt>
                <c:pt idx="63">
                  <c:v>0.13568429602390381</c:v>
                </c:pt>
                <c:pt idx="64">
                  <c:v>0.12486373281787251</c:v>
                </c:pt>
                <c:pt idx="65">
                  <c:v>0.11475879783294593</c:v>
                </c:pt>
                <c:pt idx="66">
                  <c:v>0.10546041733972783</c:v>
                </c:pt>
                <c:pt idx="67">
                  <c:v>9.7024538688443504E-2</c:v>
                </c:pt>
                <c:pt idx="68">
                  <c:v>8.9475079150447112E-2</c:v>
                </c:pt>
                <c:pt idx="69">
                  <c:v>8.2807907387338314E-2</c:v>
                </c:pt>
                <c:pt idx="70">
                  <c:v>7.6995483256594041E-2</c:v>
                </c:pt>
                <c:pt idx="71">
                  <c:v>7.1991797990213616E-2</c:v>
                </c:pt>
                <c:pt idx="72">
                  <c:v>6.7737296423115739E-2</c:v>
                </c:pt>
                <c:pt idx="73">
                  <c:v>6.4163518870800601E-2</c:v>
                </c:pt>
                <c:pt idx="74">
                  <c:v>6.1197265147421451E-2</c:v>
                </c:pt>
                <c:pt idx="75">
                  <c:v>5.8764150246784275E-2</c:v>
                </c:pt>
                <c:pt idx="76">
                  <c:v>5.6791484616842809E-2</c:v>
                </c:pt>
                <c:pt idx="77">
                  <c:v>5.5210467407211299E-2</c:v>
                </c:pt>
                <c:pt idx="78">
                  <c:v>5.3957725791489983E-2</c:v>
                </c:pt>
                <c:pt idx="79">
                  <c:v>5.2976266209887928E-2</c:v>
                </c:pt>
                <c:pt idx="80">
                  <c:v>5.2215924205969003E-2</c:v>
                </c:pt>
                <c:pt idx="81">
                  <c:v>5.1633409528099958E-2</c:v>
                </c:pt>
                <c:pt idx="82">
                  <c:v>5.1192044100732421E-2</c:v>
                </c:pt>
                <c:pt idx="83">
                  <c:v>5.0861284469526841E-2</c:v>
                </c:pt>
                <c:pt idx="84">
                  <c:v>5.0616109584236513E-2</c:v>
                </c:pt>
                <c:pt idx="85">
                  <c:v>5.0436341347522881E-2</c:v>
                </c:pt>
                <c:pt idx="86">
                  <c:v>5.0305950965056891E-2</c:v>
                </c:pt>
                <c:pt idx="87">
                  <c:v>5.0212390135275377E-2</c:v>
                </c:pt>
                <c:pt idx="88">
                  <c:v>5.0145973462895732E-2</c:v>
                </c:pt>
                <c:pt idx="89">
                  <c:v>5.0099327735696392E-2</c:v>
                </c:pt>
                <c:pt idx="90">
                  <c:v>5.0066915112882443E-2</c:v>
                </c:pt>
                <c:pt idx="91">
                  <c:v>5.0044630828588572E-2</c:v>
                </c:pt>
                <c:pt idx="92">
                  <c:v>5.0029471533878274E-2</c:v>
                </c:pt>
                <c:pt idx="93">
                  <c:v>5.0019267598371046E-2</c:v>
                </c:pt>
                <c:pt idx="94">
                  <c:v>5.0012471235645027E-2</c:v>
                </c:pt>
                <c:pt idx="95">
                  <c:v>5.0007991870553457E-2</c:v>
                </c:pt>
                <c:pt idx="96">
                  <c:v>5.0005070426032749E-2</c:v>
                </c:pt>
                <c:pt idx="97">
                  <c:v>5.0003184912589434E-2</c:v>
                </c:pt>
                <c:pt idx="98">
                  <c:v>5.0001980649545516E-2</c:v>
                </c:pt>
                <c:pt idx="99">
                  <c:v>5.0001219480372949E-2</c:v>
                </c:pt>
                <c:pt idx="100">
                  <c:v>5.000074335975737E-2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2D-4F3A-BD5F-5F9C1D267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344287"/>
        <c:axId val="1285249055"/>
      </c:scatterChart>
      <c:scatterChart>
        <c:scatterStyle val="lineMarker"/>
        <c:varyColors val="0"/>
        <c:ser>
          <c:idx val="1"/>
          <c:order val="1"/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Sheet1!$A$1:$A$101</c:f>
              <c:numCache>
                <c:formatCode>General</c:formatCode>
                <c:ptCount val="101"/>
                <c:pt idx="0">
                  <c:v>-10</c:v>
                </c:pt>
                <c:pt idx="1">
                  <c:v>-9.8000000000000007</c:v>
                </c:pt>
                <c:pt idx="2">
                  <c:v>-9.6000000000000014</c:v>
                </c:pt>
                <c:pt idx="3">
                  <c:v>-9.4000000000000021</c:v>
                </c:pt>
                <c:pt idx="4">
                  <c:v>-9.2000000000000028</c:v>
                </c:pt>
                <c:pt idx="5">
                  <c:v>-9.0000000000000036</c:v>
                </c:pt>
                <c:pt idx="6">
                  <c:v>-8.8000000000000043</c:v>
                </c:pt>
                <c:pt idx="7">
                  <c:v>-8.600000000000005</c:v>
                </c:pt>
                <c:pt idx="8">
                  <c:v>-8.4000000000000057</c:v>
                </c:pt>
                <c:pt idx="9">
                  <c:v>-8.2000000000000064</c:v>
                </c:pt>
                <c:pt idx="10">
                  <c:v>-8.0000000000000071</c:v>
                </c:pt>
                <c:pt idx="11">
                  <c:v>-7.8000000000000069</c:v>
                </c:pt>
                <c:pt idx="12">
                  <c:v>-7.6000000000000068</c:v>
                </c:pt>
                <c:pt idx="13">
                  <c:v>-7.4000000000000066</c:v>
                </c:pt>
                <c:pt idx="14">
                  <c:v>-7.2000000000000064</c:v>
                </c:pt>
                <c:pt idx="15">
                  <c:v>-7.0000000000000062</c:v>
                </c:pt>
                <c:pt idx="16">
                  <c:v>-6.800000000000006</c:v>
                </c:pt>
                <c:pt idx="17">
                  <c:v>-6.6000000000000059</c:v>
                </c:pt>
                <c:pt idx="18">
                  <c:v>-6.4000000000000057</c:v>
                </c:pt>
                <c:pt idx="19">
                  <c:v>-6.2000000000000055</c:v>
                </c:pt>
                <c:pt idx="20">
                  <c:v>-6.0000000000000053</c:v>
                </c:pt>
                <c:pt idx="21">
                  <c:v>-5.8000000000000052</c:v>
                </c:pt>
                <c:pt idx="22">
                  <c:v>-5.600000000000005</c:v>
                </c:pt>
                <c:pt idx="23">
                  <c:v>-5.4000000000000048</c:v>
                </c:pt>
                <c:pt idx="24">
                  <c:v>-5.2000000000000046</c:v>
                </c:pt>
                <c:pt idx="25">
                  <c:v>-5.0000000000000044</c:v>
                </c:pt>
                <c:pt idx="26">
                  <c:v>-4.8000000000000043</c:v>
                </c:pt>
                <c:pt idx="27">
                  <c:v>-4.6000000000000041</c:v>
                </c:pt>
                <c:pt idx="28">
                  <c:v>-4.4000000000000039</c:v>
                </c:pt>
                <c:pt idx="29">
                  <c:v>-4.2000000000000037</c:v>
                </c:pt>
                <c:pt idx="30">
                  <c:v>-4.0000000000000036</c:v>
                </c:pt>
                <c:pt idx="31">
                  <c:v>-3.8000000000000034</c:v>
                </c:pt>
                <c:pt idx="32">
                  <c:v>-3.6000000000000032</c:v>
                </c:pt>
                <c:pt idx="33">
                  <c:v>-3.400000000000003</c:v>
                </c:pt>
                <c:pt idx="34">
                  <c:v>-3.2000000000000028</c:v>
                </c:pt>
                <c:pt idx="35">
                  <c:v>-3.0000000000000027</c:v>
                </c:pt>
                <c:pt idx="36">
                  <c:v>-2.8000000000000025</c:v>
                </c:pt>
                <c:pt idx="37">
                  <c:v>-2.6000000000000023</c:v>
                </c:pt>
                <c:pt idx="38">
                  <c:v>-2.4000000000000021</c:v>
                </c:pt>
                <c:pt idx="39">
                  <c:v>-2.200000000000002</c:v>
                </c:pt>
                <c:pt idx="40">
                  <c:v>-2.0000000000000018</c:v>
                </c:pt>
                <c:pt idx="41">
                  <c:v>-1.8000000000000018</c:v>
                </c:pt>
                <c:pt idx="42">
                  <c:v>-1.6000000000000019</c:v>
                </c:pt>
                <c:pt idx="43">
                  <c:v>-1.4000000000000019</c:v>
                </c:pt>
                <c:pt idx="44">
                  <c:v>-1.200000000000002</c:v>
                </c:pt>
                <c:pt idx="45">
                  <c:v>-1.000000000000002</c:v>
                </c:pt>
                <c:pt idx="46">
                  <c:v>-0.80000000000000204</c:v>
                </c:pt>
                <c:pt idx="47">
                  <c:v>-0.60000000000000209</c:v>
                </c:pt>
                <c:pt idx="48">
                  <c:v>-0.40000000000000208</c:v>
                </c:pt>
                <c:pt idx="49">
                  <c:v>-0.20000000000000207</c:v>
                </c:pt>
                <c:pt idx="50">
                  <c:v>-2.0539125955565396E-15</c:v>
                </c:pt>
                <c:pt idx="51">
                  <c:v>0.19999999999999796</c:v>
                </c:pt>
                <c:pt idx="52">
                  <c:v>0.39999999999999797</c:v>
                </c:pt>
                <c:pt idx="53">
                  <c:v>0.59999999999999798</c:v>
                </c:pt>
                <c:pt idx="54">
                  <c:v>0.79999999999999805</c:v>
                </c:pt>
                <c:pt idx="55">
                  <c:v>0.999999999999998</c:v>
                </c:pt>
                <c:pt idx="56">
                  <c:v>1.199999999999998</c:v>
                </c:pt>
                <c:pt idx="57">
                  <c:v>1.3999999999999979</c:v>
                </c:pt>
                <c:pt idx="58">
                  <c:v>1.5999999999999979</c:v>
                </c:pt>
                <c:pt idx="59">
                  <c:v>1.7999999999999978</c:v>
                </c:pt>
                <c:pt idx="60">
                  <c:v>1.9999999999999978</c:v>
                </c:pt>
                <c:pt idx="61">
                  <c:v>2.199999999999998</c:v>
                </c:pt>
                <c:pt idx="62">
                  <c:v>2.3999999999999981</c:v>
                </c:pt>
                <c:pt idx="63">
                  <c:v>2.5999999999999983</c:v>
                </c:pt>
                <c:pt idx="64">
                  <c:v>2.7999999999999985</c:v>
                </c:pt>
                <c:pt idx="65">
                  <c:v>2.9999999999999987</c:v>
                </c:pt>
                <c:pt idx="66">
                  <c:v>3.1999999999999988</c:v>
                </c:pt>
                <c:pt idx="67">
                  <c:v>3.399999999999999</c:v>
                </c:pt>
                <c:pt idx="68">
                  <c:v>3.5999999999999992</c:v>
                </c:pt>
                <c:pt idx="69">
                  <c:v>3.7999999999999994</c:v>
                </c:pt>
                <c:pt idx="70">
                  <c:v>3.9999999999999996</c:v>
                </c:pt>
                <c:pt idx="71">
                  <c:v>4.1999999999999993</c:v>
                </c:pt>
                <c:pt idx="72">
                  <c:v>4.3999999999999995</c:v>
                </c:pt>
                <c:pt idx="73">
                  <c:v>4.5999999999999996</c:v>
                </c:pt>
                <c:pt idx="74">
                  <c:v>4.8</c:v>
                </c:pt>
                <c:pt idx="75">
                  <c:v>5</c:v>
                </c:pt>
                <c:pt idx="76">
                  <c:v>5.2</c:v>
                </c:pt>
                <c:pt idx="77">
                  <c:v>5.4</c:v>
                </c:pt>
                <c:pt idx="78">
                  <c:v>5.6000000000000005</c:v>
                </c:pt>
                <c:pt idx="79">
                  <c:v>5.8000000000000007</c:v>
                </c:pt>
                <c:pt idx="80">
                  <c:v>6.0000000000000009</c:v>
                </c:pt>
                <c:pt idx="81">
                  <c:v>6.2000000000000011</c:v>
                </c:pt>
                <c:pt idx="82">
                  <c:v>6.4000000000000012</c:v>
                </c:pt>
                <c:pt idx="83">
                  <c:v>6.6000000000000014</c:v>
                </c:pt>
                <c:pt idx="84">
                  <c:v>6.8000000000000016</c:v>
                </c:pt>
                <c:pt idx="85">
                  <c:v>7.0000000000000018</c:v>
                </c:pt>
                <c:pt idx="86">
                  <c:v>7.200000000000002</c:v>
                </c:pt>
                <c:pt idx="87">
                  <c:v>7.4000000000000021</c:v>
                </c:pt>
                <c:pt idx="88">
                  <c:v>7.6000000000000023</c:v>
                </c:pt>
                <c:pt idx="89">
                  <c:v>7.8000000000000025</c:v>
                </c:pt>
                <c:pt idx="90">
                  <c:v>8.0000000000000018</c:v>
                </c:pt>
                <c:pt idx="91">
                  <c:v>8.2000000000000011</c:v>
                </c:pt>
                <c:pt idx="92">
                  <c:v>8.4</c:v>
                </c:pt>
                <c:pt idx="93">
                  <c:v>8.6</c:v>
                </c:pt>
                <c:pt idx="94">
                  <c:v>8.7999999999999989</c:v>
                </c:pt>
                <c:pt idx="95">
                  <c:v>8.9999999999999982</c:v>
                </c:pt>
                <c:pt idx="96">
                  <c:v>9.1999999999999975</c:v>
                </c:pt>
                <c:pt idx="97">
                  <c:v>9.3999999999999968</c:v>
                </c:pt>
                <c:pt idx="98">
                  <c:v>9.5999999999999961</c:v>
                </c:pt>
                <c:pt idx="99">
                  <c:v>9.7999999999999954</c:v>
                </c:pt>
                <c:pt idx="100">
                  <c:v>9.9999999999999947</c:v>
                </c:pt>
              </c:numCache>
            </c:numRef>
          </c:xVal>
          <c:yVal>
            <c:numRef>
              <c:f>Sheet1!$C$1:$C$101</c:f>
              <c:numCache>
                <c:formatCode>General</c:formatCode>
                <c:ptCount val="101"/>
                <c:pt idx="1">
                  <c:v>1.2372897881460232E-6</c:v>
                </c:pt>
                <c:pt idx="2">
                  <c:v>1.9654322164844307E-6</c:v>
                </c:pt>
                <c:pt idx="3">
                  <c:v>3.0897764872334088E-6</c:v>
                </c:pt>
                <c:pt idx="4">
                  <c:v>4.8069579640236393E-6</c:v>
                </c:pt>
                <c:pt idx="5">
                  <c:v>7.4008096122776812E-6</c:v>
                </c:pt>
                <c:pt idx="6">
                  <c:v>1.127572781758901E-5</c:v>
                </c:pt>
                <c:pt idx="7">
                  <c:v>1.700029823324678E-5</c:v>
                </c:pt>
                <c:pt idx="8">
                  <c:v>2.5363230217519128E-5</c:v>
                </c:pt>
                <c:pt idx="9">
                  <c:v>3.7443579004169114E-5</c:v>
                </c:pt>
                <c:pt idx="10">
                  <c:v>5.4696907107819326E-5</c:v>
                </c:pt>
                <c:pt idx="11">
                  <c:v>7.9058350013289092E-5</c:v>
                </c:pt>
                <c:pt idx="12">
                  <c:v>1.13062399578992E-4</c:v>
                </c:pt>
                <c:pt idx="13">
                  <c:v>1.5997750216115159E-4</c:v>
                </c:pt>
                <c:pt idx="14">
                  <c:v>2.2395121224750431E-4</c:v>
                </c:pt>
                <c:pt idx="15">
                  <c:v>3.1015861917962212E-4</c:v>
                </c:pt>
                <c:pt idx="16">
                  <c:v>4.2494312200395262E-4</c:v>
                </c:pt>
                <c:pt idx="17">
                  <c:v>5.7593451649590871E-4</c:v>
                </c:pt>
                <c:pt idx="18">
                  <c:v>7.7212505857311708E-4</c:v>
                </c:pt>
                <c:pt idx="19">
                  <c:v>1.0238801052365742E-3</c:v>
                </c:pt>
                <c:pt idx="20">
                  <c:v>1.3428566817879559E-3</c:v>
                </c:pt>
                <c:pt idx="21">
                  <c:v>1.7418015855209662E-3</c:v>
                </c:pt>
                <c:pt idx="22">
                  <c:v>2.2342011973233572E-3</c:v>
                </c:pt>
                <c:pt idx="23">
                  <c:v>2.8337588253528195E-3</c:v>
                </c:pt>
                <c:pt idx="24">
                  <c:v>3.5536828395729622E-3</c:v>
                </c:pt>
                <c:pt idx="25">
                  <c:v>4.4057805305786207E-3</c:v>
                </c:pt>
                <c:pt idx="26">
                  <c:v>5.3993686240162916E-3</c:v>
                </c:pt>
                <c:pt idx="27">
                  <c:v>6.5400312756942469E-3</c:v>
                </c:pt>
                <c:pt idx="28">
                  <c:v>7.8282791194130008E-3</c:v>
                </c:pt>
                <c:pt idx="29">
                  <c:v>9.258186833478288E-3</c:v>
                </c:pt>
                <c:pt idx="30">
                  <c:v>1.0816109397124685E-2</c:v>
                </c:pt>
                <c:pt idx="31">
                  <c:v>1.2479595893853043E-2</c:v>
                </c:pt>
                <c:pt idx="32">
                  <c:v>1.4216631301105148E-2</c:v>
                </c:pt>
                <c:pt idx="33">
                  <c:v>1.598533818928069E-2</c:v>
                </c:pt>
                <c:pt idx="34">
                  <c:v>1.7734259144502384E-2</c:v>
                </c:pt>
                <c:pt idx="35">
                  <c:v>1.9403315478144639E-2</c:v>
                </c:pt>
                <c:pt idx="36">
                  <c:v>2.092549819095782E-2</c:v>
                </c:pt>
                <c:pt idx="37">
                  <c:v>2.2229294673734051E-2</c:v>
                </c:pt>
                <c:pt idx="38">
                  <c:v>2.3241792492371599E-2</c:v>
                </c:pt>
                <c:pt idx="39">
                  <c:v>2.3892334767965206E-2</c:v>
                </c:pt>
                <c:pt idx="40">
                  <c:v>2.4116536433102131E-2</c:v>
                </c:pt>
                <c:pt idx="41">
                  <c:v>2.3860414121169737E-2</c:v>
                </c:pt>
                <c:pt idx="42">
                  <c:v>2.3084341734003255E-2</c:v>
                </c:pt>
                <c:pt idx="43">
                  <c:v>2.1766525065158415E-2</c:v>
                </c:pt>
                <c:pt idx="44">
                  <c:v>1.9905696698769126E-2</c:v>
                </c:pt>
                <c:pt idx="45">
                  <c:v>1.752276870576186E-2</c:v>
                </c:pt>
                <c:pt idx="46">
                  <c:v>1.4661244348112334E-2</c:v>
                </c:pt>
                <c:pt idx="47">
                  <c:v>1.1386276836066356E-2</c:v>
                </c:pt>
                <c:pt idx="48">
                  <c:v>7.7823660082438906E-3</c:v>
                </c:pt>
                <c:pt idx="49">
                  <c:v>3.9497932129884394E-3</c:v>
                </c:pt>
                <c:pt idx="50">
                  <c:v>5.5511151231257827E-17</c:v>
                </c:pt>
                <c:pt idx="51">
                  <c:v>3.9497932129883839E-3</c:v>
                </c:pt>
                <c:pt idx="52">
                  <c:v>7.7823660082438351E-3</c:v>
                </c:pt>
                <c:pt idx="53">
                  <c:v>1.1386276836066245E-2</c:v>
                </c:pt>
                <c:pt idx="54">
                  <c:v>1.4661244348112279E-2</c:v>
                </c:pt>
                <c:pt idx="55">
                  <c:v>1.7522768705761804E-2</c:v>
                </c:pt>
                <c:pt idx="56">
                  <c:v>1.9905696698769071E-2</c:v>
                </c:pt>
                <c:pt idx="57">
                  <c:v>2.1766525065158415E-2</c:v>
                </c:pt>
                <c:pt idx="58">
                  <c:v>2.30843417340032E-2</c:v>
                </c:pt>
                <c:pt idx="59">
                  <c:v>2.3860414121169682E-2</c:v>
                </c:pt>
                <c:pt idx="60">
                  <c:v>2.4116536433102159E-2</c:v>
                </c:pt>
                <c:pt idx="61">
                  <c:v>2.3892334767965262E-2</c:v>
                </c:pt>
                <c:pt idx="62">
                  <c:v>2.3241792492371599E-2</c:v>
                </c:pt>
                <c:pt idx="63">
                  <c:v>2.2229294673734065E-2</c:v>
                </c:pt>
                <c:pt idx="64">
                  <c:v>2.0925498190957875E-2</c:v>
                </c:pt>
                <c:pt idx="65">
                  <c:v>1.9403315478144681E-2</c:v>
                </c:pt>
                <c:pt idx="66">
                  <c:v>1.7734259144502426E-2</c:v>
                </c:pt>
                <c:pt idx="67">
                  <c:v>1.5985338189280718E-2</c:v>
                </c:pt>
                <c:pt idx="68">
                  <c:v>1.421663130110519E-2</c:v>
                </c:pt>
                <c:pt idx="69">
                  <c:v>1.2479595893853071E-2</c:v>
                </c:pt>
                <c:pt idx="70">
                  <c:v>1.0816109397124699E-2</c:v>
                </c:pt>
                <c:pt idx="71">
                  <c:v>9.2581868334783018E-3</c:v>
                </c:pt>
                <c:pt idx="72">
                  <c:v>7.8282791194130147E-3</c:v>
                </c:pt>
                <c:pt idx="73">
                  <c:v>6.5400312756942885E-3</c:v>
                </c:pt>
                <c:pt idx="74">
                  <c:v>5.3993686240163263E-3</c:v>
                </c:pt>
                <c:pt idx="75">
                  <c:v>4.4057805305786416E-3</c:v>
                </c:pt>
                <c:pt idx="76">
                  <c:v>3.5536828395729761E-3</c:v>
                </c:pt>
                <c:pt idx="77">
                  <c:v>2.8337588253528265E-3</c:v>
                </c:pt>
                <c:pt idx="78">
                  <c:v>2.2342011973233711E-3</c:v>
                </c:pt>
                <c:pt idx="79">
                  <c:v>1.7418015855209801E-3</c:v>
                </c:pt>
                <c:pt idx="80">
                  <c:v>1.3428566817879697E-3</c:v>
                </c:pt>
                <c:pt idx="81">
                  <c:v>1.0238801052365812E-3</c:v>
                </c:pt>
                <c:pt idx="82">
                  <c:v>7.7212505857311708E-4</c:v>
                </c:pt>
                <c:pt idx="83">
                  <c:v>5.7593451649590871E-4</c:v>
                </c:pt>
                <c:pt idx="84">
                  <c:v>4.2494312200395956E-4</c:v>
                </c:pt>
                <c:pt idx="85">
                  <c:v>3.1015861917962212E-4</c:v>
                </c:pt>
                <c:pt idx="86">
                  <c:v>2.2395121224750431E-4</c:v>
                </c:pt>
                <c:pt idx="87">
                  <c:v>1.5997750216115852E-4</c:v>
                </c:pt>
                <c:pt idx="88">
                  <c:v>1.1306239957898506E-4</c:v>
                </c:pt>
                <c:pt idx="89">
                  <c:v>7.9058350013289092E-5</c:v>
                </c:pt>
                <c:pt idx="90">
                  <c:v>5.4696907107819326E-5</c:v>
                </c:pt>
                <c:pt idx="91">
                  <c:v>3.7443579004169114E-5</c:v>
                </c:pt>
                <c:pt idx="92">
                  <c:v>2.5363230217526067E-5</c:v>
                </c:pt>
                <c:pt idx="93">
                  <c:v>1.700029823324678E-5</c:v>
                </c:pt>
                <c:pt idx="94">
                  <c:v>1.127572781758901E-5</c:v>
                </c:pt>
                <c:pt idx="95">
                  <c:v>7.4008096122776812E-6</c:v>
                </c:pt>
                <c:pt idx="96">
                  <c:v>4.8069579640236393E-6</c:v>
                </c:pt>
                <c:pt idx="97">
                  <c:v>3.0897764872334088E-6</c:v>
                </c:pt>
                <c:pt idx="98">
                  <c:v>1.9654322164844307E-6</c:v>
                </c:pt>
                <c:pt idx="99">
                  <c:v>1.2372897881460232E-6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92D-4F3A-BD5F-5F9C1D267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201247"/>
        <c:axId val="222199999"/>
      </c:scatterChart>
      <c:valAx>
        <c:axId val="1325344287"/>
        <c:scaling>
          <c:orientation val="minMax"/>
          <c:max val="10"/>
          <c:min val="-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5249055"/>
        <c:crosses val="autoZero"/>
        <c:crossBetween val="midCat"/>
      </c:valAx>
      <c:valAx>
        <c:axId val="1285249055"/>
        <c:scaling>
          <c:orientation val="minMax"/>
        </c:scaling>
        <c:delete val="0"/>
        <c:axPos val="l"/>
        <c:numFmt formatCode="#,##0.0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344287"/>
        <c:crossesAt val="-10"/>
        <c:crossBetween val="midCat"/>
      </c:valAx>
      <c:valAx>
        <c:axId val="222199999"/>
        <c:scaling>
          <c:orientation val="minMax"/>
        </c:scaling>
        <c:delete val="0"/>
        <c:axPos val="r"/>
        <c:numFmt formatCode="#,##0.0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201247"/>
        <c:crosses val="max"/>
        <c:crossBetween val="midCat"/>
        <c:majorUnit val="1.0000000000000002E-2"/>
      </c:valAx>
      <c:valAx>
        <c:axId val="2222012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2199999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Sheet1!$A$1:$A$101</c:f>
              <c:numCache>
                <c:formatCode>General</c:formatCode>
                <c:ptCount val="101"/>
                <c:pt idx="0">
                  <c:v>-10</c:v>
                </c:pt>
                <c:pt idx="1">
                  <c:v>-9.8000000000000007</c:v>
                </c:pt>
                <c:pt idx="2">
                  <c:v>-9.6000000000000014</c:v>
                </c:pt>
                <c:pt idx="3">
                  <c:v>-9.4000000000000021</c:v>
                </c:pt>
                <c:pt idx="4">
                  <c:v>-9.2000000000000028</c:v>
                </c:pt>
                <c:pt idx="5">
                  <c:v>-9.0000000000000036</c:v>
                </c:pt>
                <c:pt idx="6">
                  <c:v>-8.8000000000000043</c:v>
                </c:pt>
                <c:pt idx="7">
                  <c:v>-8.600000000000005</c:v>
                </c:pt>
                <c:pt idx="8">
                  <c:v>-8.4000000000000057</c:v>
                </c:pt>
                <c:pt idx="9">
                  <c:v>-8.2000000000000064</c:v>
                </c:pt>
                <c:pt idx="10">
                  <c:v>-8.0000000000000071</c:v>
                </c:pt>
                <c:pt idx="11">
                  <c:v>-7.8000000000000069</c:v>
                </c:pt>
                <c:pt idx="12">
                  <c:v>-7.6000000000000068</c:v>
                </c:pt>
                <c:pt idx="13">
                  <c:v>-7.4000000000000066</c:v>
                </c:pt>
                <c:pt idx="14">
                  <c:v>-7.2000000000000064</c:v>
                </c:pt>
                <c:pt idx="15">
                  <c:v>-7.0000000000000062</c:v>
                </c:pt>
                <c:pt idx="16">
                  <c:v>-6.800000000000006</c:v>
                </c:pt>
                <c:pt idx="17">
                  <c:v>-6.6000000000000059</c:v>
                </c:pt>
                <c:pt idx="18">
                  <c:v>-6.4000000000000057</c:v>
                </c:pt>
                <c:pt idx="19">
                  <c:v>-6.2000000000000055</c:v>
                </c:pt>
                <c:pt idx="20">
                  <c:v>-6.0000000000000053</c:v>
                </c:pt>
                <c:pt idx="21">
                  <c:v>-5.8000000000000052</c:v>
                </c:pt>
                <c:pt idx="22">
                  <c:v>-5.600000000000005</c:v>
                </c:pt>
                <c:pt idx="23">
                  <c:v>-5.4000000000000048</c:v>
                </c:pt>
                <c:pt idx="24">
                  <c:v>-5.2000000000000046</c:v>
                </c:pt>
                <c:pt idx="25">
                  <c:v>-5.0000000000000044</c:v>
                </c:pt>
                <c:pt idx="26">
                  <c:v>-4.8000000000000043</c:v>
                </c:pt>
                <c:pt idx="27">
                  <c:v>-4.6000000000000041</c:v>
                </c:pt>
                <c:pt idx="28">
                  <c:v>-4.4000000000000039</c:v>
                </c:pt>
                <c:pt idx="29">
                  <c:v>-4.2000000000000037</c:v>
                </c:pt>
                <c:pt idx="30">
                  <c:v>-4.0000000000000036</c:v>
                </c:pt>
                <c:pt idx="31">
                  <c:v>-3.8000000000000034</c:v>
                </c:pt>
                <c:pt idx="32">
                  <c:v>-3.6000000000000032</c:v>
                </c:pt>
                <c:pt idx="33">
                  <c:v>-3.400000000000003</c:v>
                </c:pt>
                <c:pt idx="34">
                  <c:v>-3.2000000000000028</c:v>
                </c:pt>
                <c:pt idx="35">
                  <c:v>-3.0000000000000027</c:v>
                </c:pt>
                <c:pt idx="36">
                  <c:v>-2.8000000000000025</c:v>
                </c:pt>
                <c:pt idx="37">
                  <c:v>-2.6000000000000023</c:v>
                </c:pt>
                <c:pt idx="38">
                  <c:v>-2.4000000000000021</c:v>
                </c:pt>
                <c:pt idx="39">
                  <c:v>-2.200000000000002</c:v>
                </c:pt>
                <c:pt idx="40">
                  <c:v>-2.0000000000000018</c:v>
                </c:pt>
                <c:pt idx="41">
                  <c:v>-1.8000000000000018</c:v>
                </c:pt>
                <c:pt idx="42">
                  <c:v>-1.6000000000000019</c:v>
                </c:pt>
                <c:pt idx="43">
                  <c:v>-1.4000000000000019</c:v>
                </c:pt>
                <c:pt idx="44">
                  <c:v>-1.200000000000002</c:v>
                </c:pt>
                <c:pt idx="45">
                  <c:v>-1.000000000000002</c:v>
                </c:pt>
                <c:pt idx="46">
                  <c:v>-0.80000000000000204</c:v>
                </c:pt>
                <c:pt idx="47">
                  <c:v>-0.60000000000000209</c:v>
                </c:pt>
                <c:pt idx="48">
                  <c:v>-0.40000000000000208</c:v>
                </c:pt>
                <c:pt idx="49">
                  <c:v>-0.20000000000000207</c:v>
                </c:pt>
                <c:pt idx="50">
                  <c:v>-2.0539125955565396E-15</c:v>
                </c:pt>
                <c:pt idx="51">
                  <c:v>0.19999999999999796</c:v>
                </c:pt>
                <c:pt idx="52">
                  <c:v>0.39999999999999797</c:v>
                </c:pt>
                <c:pt idx="53">
                  <c:v>0.59999999999999798</c:v>
                </c:pt>
                <c:pt idx="54">
                  <c:v>0.79999999999999805</c:v>
                </c:pt>
                <c:pt idx="55">
                  <c:v>0.999999999999998</c:v>
                </c:pt>
                <c:pt idx="56">
                  <c:v>1.199999999999998</c:v>
                </c:pt>
                <c:pt idx="57">
                  <c:v>1.3999999999999979</c:v>
                </c:pt>
                <c:pt idx="58">
                  <c:v>1.5999999999999979</c:v>
                </c:pt>
                <c:pt idx="59">
                  <c:v>1.7999999999999978</c:v>
                </c:pt>
                <c:pt idx="60">
                  <c:v>1.9999999999999978</c:v>
                </c:pt>
                <c:pt idx="61">
                  <c:v>2.199999999999998</c:v>
                </c:pt>
                <c:pt idx="62">
                  <c:v>2.3999999999999981</c:v>
                </c:pt>
                <c:pt idx="63">
                  <c:v>2.5999999999999983</c:v>
                </c:pt>
                <c:pt idx="64">
                  <c:v>2.7999999999999985</c:v>
                </c:pt>
                <c:pt idx="65">
                  <c:v>2.9999999999999987</c:v>
                </c:pt>
                <c:pt idx="66">
                  <c:v>3.1999999999999988</c:v>
                </c:pt>
                <c:pt idx="67">
                  <c:v>3.399999999999999</c:v>
                </c:pt>
                <c:pt idx="68">
                  <c:v>3.5999999999999992</c:v>
                </c:pt>
                <c:pt idx="69">
                  <c:v>3.7999999999999994</c:v>
                </c:pt>
                <c:pt idx="70">
                  <c:v>3.9999999999999996</c:v>
                </c:pt>
                <c:pt idx="71">
                  <c:v>4.1999999999999993</c:v>
                </c:pt>
                <c:pt idx="72">
                  <c:v>4.3999999999999995</c:v>
                </c:pt>
                <c:pt idx="73">
                  <c:v>4.5999999999999996</c:v>
                </c:pt>
                <c:pt idx="74">
                  <c:v>4.8</c:v>
                </c:pt>
                <c:pt idx="75">
                  <c:v>5</c:v>
                </c:pt>
                <c:pt idx="76">
                  <c:v>5.2</c:v>
                </c:pt>
                <c:pt idx="77">
                  <c:v>5.4</c:v>
                </c:pt>
                <c:pt idx="78">
                  <c:v>5.6000000000000005</c:v>
                </c:pt>
                <c:pt idx="79">
                  <c:v>5.8000000000000007</c:v>
                </c:pt>
                <c:pt idx="80">
                  <c:v>6.0000000000000009</c:v>
                </c:pt>
                <c:pt idx="81">
                  <c:v>6.2000000000000011</c:v>
                </c:pt>
                <c:pt idx="82">
                  <c:v>6.4000000000000012</c:v>
                </c:pt>
                <c:pt idx="83">
                  <c:v>6.6000000000000014</c:v>
                </c:pt>
                <c:pt idx="84">
                  <c:v>6.8000000000000016</c:v>
                </c:pt>
                <c:pt idx="85">
                  <c:v>7.0000000000000018</c:v>
                </c:pt>
                <c:pt idx="86">
                  <c:v>7.200000000000002</c:v>
                </c:pt>
                <c:pt idx="87">
                  <c:v>7.4000000000000021</c:v>
                </c:pt>
                <c:pt idx="88">
                  <c:v>7.6000000000000023</c:v>
                </c:pt>
                <c:pt idx="89">
                  <c:v>7.8000000000000025</c:v>
                </c:pt>
                <c:pt idx="90">
                  <c:v>8.0000000000000018</c:v>
                </c:pt>
                <c:pt idx="91">
                  <c:v>8.2000000000000011</c:v>
                </c:pt>
                <c:pt idx="92">
                  <c:v>8.4</c:v>
                </c:pt>
                <c:pt idx="93">
                  <c:v>8.6</c:v>
                </c:pt>
                <c:pt idx="94">
                  <c:v>8.7999999999999989</c:v>
                </c:pt>
                <c:pt idx="95">
                  <c:v>8.9999999999999982</c:v>
                </c:pt>
                <c:pt idx="96">
                  <c:v>9.1999999999999975</c:v>
                </c:pt>
                <c:pt idx="97">
                  <c:v>9.3999999999999968</c:v>
                </c:pt>
                <c:pt idx="98">
                  <c:v>9.5999999999999961</c:v>
                </c:pt>
                <c:pt idx="99">
                  <c:v>9.7999999999999954</c:v>
                </c:pt>
                <c:pt idx="100">
                  <c:v>9.9999999999999947</c:v>
                </c:pt>
              </c:numCache>
            </c:numRef>
          </c:xVal>
          <c:yVal>
            <c:numRef>
              <c:f>Sheet1!$B$1:$B$101</c:f>
              <c:numCache>
                <c:formatCode>General</c:formatCode>
                <c:ptCount val="101"/>
                <c:pt idx="0">
                  <c:v>5.000074335975737E-2</c:v>
                </c:pt>
                <c:pt idx="1">
                  <c:v>5.0001219480372949E-2</c:v>
                </c:pt>
                <c:pt idx="2">
                  <c:v>5.0001980649545516E-2</c:v>
                </c:pt>
                <c:pt idx="3">
                  <c:v>5.0003184912589434E-2</c:v>
                </c:pt>
                <c:pt idx="4">
                  <c:v>5.0005070426032749E-2</c:v>
                </c:pt>
                <c:pt idx="5">
                  <c:v>5.0007991870553457E-2</c:v>
                </c:pt>
                <c:pt idx="6">
                  <c:v>5.0012471235645027E-2</c:v>
                </c:pt>
                <c:pt idx="7">
                  <c:v>5.0019267598371046E-2</c:v>
                </c:pt>
                <c:pt idx="8">
                  <c:v>5.0029471533878274E-2</c:v>
                </c:pt>
                <c:pt idx="9">
                  <c:v>5.0044630828588565E-2</c:v>
                </c:pt>
                <c:pt idx="10">
                  <c:v>5.0066915112882443E-2</c:v>
                </c:pt>
                <c:pt idx="11">
                  <c:v>5.0099327735696385E-2</c:v>
                </c:pt>
                <c:pt idx="12">
                  <c:v>5.0145973462895732E-2</c:v>
                </c:pt>
                <c:pt idx="13">
                  <c:v>5.0212390135275377E-2</c:v>
                </c:pt>
                <c:pt idx="14">
                  <c:v>5.0305950965056884E-2</c:v>
                </c:pt>
                <c:pt idx="15">
                  <c:v>5.0436341347522881E-2</c:v>
                </c:pt>
                <c:pt idx="16">
                  <c:v>5.0616109584236506E-2</c:v>
                </c:pt>
                <c:pt idx="17">
                  <c:v>5.0861284469526834E-2</c:v>
                </c:pt>
                <c:pt idx="18">
                  <c:v>5.1192044100732415E-2</c:v>
                </c:pt>
                <c:pt idx="19">
                  <c:v>5.1633409528099951E-2</c:v>
                </c:pt>
                <c:pt idx="20">
                  <c:v>5.2215924205968989E-2</c:v>
                </c:pt>
                <c:pt idx="21">
                  <c:v>5.2976266209887907E-2</c:v>
                </c:pt>
                <c:pt idx="22">
                  <c:v>5.3957725791489955E-2</c:v>
                </c:pt>
                <c:pt idx="23">
                  <c:v>5.5210467407211264E-2</c:v>
                </c:pt>
                <c:pt idx="24">
                  <c:v>5.6791484616842774E-2</c:v>
                </c:pt>
                <c:pt idx="25">
                  <c:v>5.8764150246784226E-2</c:v>
                </c:pt>
                <c:pt idx="26">
                  <c:v>6.1197265147421395E-2</c:v>
                </c:pt>
                <c:pt idx="27">
                  <c:v>6.4163518870800518E-2</c:v>
                </c:pt>
                <c:pt idx="28">
                  <c:v>6.7737296423115642E-2</c:v>
                </c:pt>
                <c:pt idx="29">
                  <c:v>7.1991797990213519E-2</c:v>
                </c:pt>
                <c:pt idx="30">
                  <c:v>7.699548325659393E-2</c:v>
                </c:pt>
                <c:pt idx="31">
                  <c:v>8.2807907387338203E-2</c:v>
                </c:pt>
                <c:pt idx="32">
                  <c:v>8.9475079150446973E-2</c:v>
                </c:pt>
                <c:pt idx="33">
                  <c:v>9.7024538688443351E-2</c:v>
                </c:pt>
                <c:pt idx="34">
                  <c:v>0.10546041733972766</c:v>
                </c:pt>
                <c:pt idx="35">
                  <c:v>0.11475879783294574</c:v>
                </c:pt>
                <c:pt idx="36">
                  <c:v>0.1248637328178723</c:v>
                </c:pt>
                <c:pt idx="37">
                  <c:v>0.13568429602390356</c:v>
                </c:pt>
                <c:pt idx="38">
                  <c:v>0.14709302749160635</c:v>
                </c:pt>
                <c:pt idx="39">
                  <c:v>0.15892608851627515</c:v>
                </c:pt>
                <c:pt idx="40">
                  <c:v>0.17098536225957156</c:v>
                </c:pt>
                <c:pt idx="41">
                  <c:v>0.18304262494937729</c:v>
                </c:pt>
                <c:pt idx="42">
                  <c:v>0.1948457763807413</c:v>
                </c:pt>
                <c:pt idx="43">
                  <c:v>0.20612696668338054</c:v>
                </c:pt>
                <c:pt idx="44">
                  <c:v>0.21661230144589971</c:v>
                </c:pt>
                <c:pt idx="45">
                  <c:v>0.22603266338214967</c:v>
                </c:pt>
                <c:pt idx="46">
                  <c:v>0.23413507015166157</c:v>
                </c:pt>
                <c:pt idx="47">
                  <c:v>0.240693907730262</c:v>
                </c:pt>
                <c:pt idx="48">
                  <c:v>0.24552134698772793</c:v>
                </c:pt>
                <c:pt idx="49">
                  <c:v>0.24847627373850589</c:v>
                </c:pt>
                <c:pt idx="50">
                  <c:v>0.24947114020071637</c:v>
                </c:pt>
                <c:pt idx="51">
                  <c:v>0.24847627373850595</c:v>
                </c:pt>
                <c:pt idx="52">
                  <c:v>0.24552134698772798</c:v>
                </c:pt>
                <c:pt idx="53">
                  <c:v>0.24069390773026211</c:v>
                </c:pt>
                <c:pt idx="54">
                  <c:v>0.23413507015166174</c:v>
                </c:pt>
                <c:pt idx="55">
                  <c:v>0.22603266338214983</c:v>
                </c:pt>
                <c:pt idx="56">
                  <c:v>0.21661230144589994</c:v>
                </c:pt>
                <c:pt idx="57">
                  <c:v>0.20612696668338076</c:v>
                </c:pt>
                <c:pt idx="58">
                  <c:v>0.19484577638074152</c:v>
                </c:pt>
                <c:pt idx="59">
                  <c:v>0.18304262494937756</c:v>
                </c:pt>
                <c:pt idx="60">
                  <c:v>0.17098536225957184</c:v>
                </c:pt>
                <c:pt idx="61">
                  <c:v>0.1589260885162754</c:v>
                </c:pt>
                <c:pt idx="62">
                  <c:v>0.14709302749160658</c:v>
                </c:pt>
                <c:pt idx="63">
                  <c:v>0.13568429602390381</c:v>
                </c:pt>
                <c:pt idx="64">
                  <c:v>0.12486373281787251</c:v>
                </c:pt>
                <c:pt idx="65">
                  <c:v>0.11475879783294593</c:v>
                </c:pt>
                <c:pt idx="66">
                  <c:v>0.10546041733972783</c:v>
                </c:pt>
                <c:pt idx="67">
                  <c:v>9.7024538688443504E-2</c:v>
                </c:pt>
                <c:pt idx="68">
                  <c:v>8.9475079150447112E-2</c:v>
                </c:pt>
                <c:pt idx="69">
                  <c:v>8.2807907387338314E-2</c:v>
                </c:pt>
                <c:pt idx="70">
                  <c:v>7.6995483256594041E-2</c:v>
                </c:pt>
                <c:pt idx="71">
                  <c:v>7.1991797990213616E-2</c:v>
                </c:pt>
                <c:pt idx="72">
                  <c:v>6.7737296423115739E-2</c:v>
                </c:pt>
                <c:pt idx="73">
                  <c:v>6.4163518870800601E-2</c:v>
                </c:pt>
                <c:pt idx="74">
                  <c:v>6.1197265147421451E-2</c:v>
                </c:pt>
                <c:pt idx="75">
                  <c:v>5.8764150246784275E-2</c:v>
                </c:pt>
                <c:pt idx="76">
                  <c:v>5.6791484616842809E-2</c:v>
                </c:pt>
                <c:pt idx="77">
                  <c:v>5.5210467407211299E-2</c:v>
                </c:pt>
                <c:pt idx="78">
                  <c:v>5.3957725791489983E-2</c:v>
                </c:pt>
                <c:pt idx="79">
                  <c:v>5.2976266209887928E-2</c:v>
                </c:pt>
                <c:pt idx="80">
                  <c:v>5.2215924205969003E-2</c:v>
                </c:pt>
                <c:pt idx="81">
                  <c:v>5.1633409528099958E-2</c:v>
                </c:pt>
                <c:pt idx="82">
                  <c:v>5.1192044100732421E-2</c:v>
                </c:pt>
                <c:pt idx="83">
                  <c:v>5.0861284469526841E-2</c:v>
                </c:pt>
                <c:pt idx="84">
                  <c:v>5.0616109584236513E-2</c:v>
                </c:pt>
                <c:pt idx="85">
                  <c:v>5.0436341347522881E-2</c:v>
                </c:pt>
                <c:pt idx="86">
                  <c:v>5.0305950965056891E-2</c:v>
                </c:pt>
                <c:pt idx="87">
                  <c:v>5.0212390135275377E-2</c:v>
                </c:pt>
                <c:pt idx="88">
                  <c:v>5.0145973462895732E-2</c:v>
                </c:pt>
                <c:pt idx="89">
                  <c:v>5.0099327735696392E-2</c:v>
                </c:pt>
                <c:pt idx="90">
                  <c:v>5.0066915112882443E-2</c:v>
                </c:pt>
                <c:pt idx="91">
                  <c:v>5.0044630828588572E-2</c:v>
                </c:pt>
                <c:pt idx="92">
                  <c:v>5.0029471533878274E-2</c:v>
                </c:pt>
                <c:pt idx="93">
                  <c:v>5.0019267598371046E-2</c:v>
                </c:pt>
                <c:pt idx="94">
                  <c:v>5.0012471235645027E-2</c:v>
                </c:pt>
                <c:pt idx="95">
                  <c:v>5.0007991870553457E-2</c:v>
                </c:pt>
                <c:pt idx="96">
                  <c:v>5.0005070426032749E-2</c:v>
                </c:pt>
                <c:pt idx="97">
                  <c:v>5.0003184912589434E-2</c:v>
                </c:pt>
                <c:pt idx="98">
                  <c:v>5.0001980649545516E-2</c:v>
                </c:pt>
                <c:pt idx="99">
                  <c:v>5.0001219480372949E-2</c:v>
                </c:pt>
                <c:pt idx="100">
                  <c:v>5.000074335975737E-2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054-4184-983E-07B4935D6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5344287"/>
        <c:axId val="1285249055"/>
      </c:scatterChart>
      <c:valAx>
        <c:axId val="1325344287"/>
        <c:scaling>
          <c:orientation val="minMax"/>
          <c:max val="10"/>
          <c:min val="-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5249055"/>
        <c:crosses val="autoZero"/>
        <c:crossBetween val="midCat"/>
      </c:valAx>
      <c:valAx>
        <c:axId val="1285249055"/>
        <c:scaling>
          <c:orientation val="minMax"/>
        </c:scaling>
        <c:delete val="0"/>
        <c:axPos val="l"/>
        <c:numFmt formatCode="#,##0.0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344287"/>
        <c:crossesAt val="-10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77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9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59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354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1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8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47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026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42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89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97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52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4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205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18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1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81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36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7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71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318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920.png"/><Relationship Id="rId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6.avi"/><Relationship Id="rId7" Type="http://schemas.openxmlformats.org/officeDocument/2006/relationships/image" Target="../media/image48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avi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wmv"/><Relationship Id="rId7" Type="http://schemas.openxmlformats.org/officeDocument/2006/relationships/image" Target="../media/image9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wm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8.mov"/><Relationship Id="rId7" Type="http://schemas.openxmlformats.org/officeDocument/2006/relationships/image" Target="../media/image5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8.mov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AC97E-726F-406D-AD77-9C4F092B36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-1" b="25446"/>
          <a:stretch/>
        </p:blipFill>
        <p:spPr>
          <a:xfrm>
            <a:off x="-6000" y="-1159515"/>
            <a:ext cx="12204000" cy="9177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7488" y="4797152"/>
            <a:ext cx="10555560" cy="1825096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/>
              <a:t>Introduction to Tracking</a:t>
            </a:r>
            <a:br>
              <a:rPr lang="en-GB" dirty="0"/>
            </a:br>
            <a:r>
              <a:rPr lang="en-GB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7082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40" y="-2653620"/>
            <a:ext cx="12216680" cy="12165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775" y="2516082"/>
            <a:ext cx="7955280" cy="2801935"/>
          </a:xfrm>
        </p:spPr>
        <p:txBody>
          <a:bodyPr/>
          <a:lstStyle/>
          <a:p>
            <a:r>
              <a:rPr lang="en-GB" dirty="0"/>
              <a:t>Object Detection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776" y="5404273"/>
            <a:ext cx="7955281" cy="1354134"/>
          </a:xfrm>
        </p:spPr>
        <p:txBody>
          <a:bodyPr/>
          <a:lstStyle/>
          <a:p>
            <a:r>
              <a:rPr lang="en-GB" dirty="0"/>
              <a:t>Detecting objects to be tracked</a:t>
            </a:r>
          </a:p>
        </p:txBody>
      </p:sp>
    </p:spTree>
    <p:extLst>
      <p:ext uri="{BB962C8B-B14F-4D97-AF65-F5344CB8AC3E}">
        <p14:creationId xmlns:p14="http://schemas.microsoft.com/office/powerpoint/2010/main" val="64707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720"/>
            <a:ext cx="8280000" cy="720000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algn="l"/>
            <a:r>
              <a:rPr lang="en-GB" dirty="0"/>
              <a:t>What is image segmentation?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07968" y="4946779"/>
            <a:ext cx="6300000" cy="1794589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GB" sz="2400" dirty="0"/>
              <a:t>Process of dividing image into regions</a:t>
            </a:r>
          </a:p>
          <a:p>
            <a:r>
              <a:rPr lang="en-GB" sz="2400" dirty="0"/>
              <a:t>Assigning labels to each pixel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28672" y="476672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 dirty="0">
                <a:solidFill>
                  <a:srgbClr val="C00000"/>
                </a:solidFill>
              </a:rPr>
              <a:t>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3832" y="3035420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 dirty="0">
                <a:solidFill>
                  <a:srgbClr val="00B050"/>
                </a:solidFill>
              </a:rPr>
              <a:t>Foreground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BB0C4-558E-42AB-93B2-204EF073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A2806E-C91F-41C0-8E19-7725EE67D309}"/>
              </a:ext>
            </a:extLst>
          </p:cNvPr>
          <p:cNvSpPr txBox="1"/>
          <p:nvPr/>
        </p:nvSpPr>
        <p:spPr>
          <a:xfrm>
            <a:off x="47328" y="5877272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“Binary” or “Mask”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D9699-E68D-4C2B-9225-4E199BB25D5E}"/>
              </a:ext>
            </a:extLst>
          </p:cNvPr>
          <p:cNvSpPr txBox="1"/>
          <p:nvPr/>
        </p:nvSpPr>
        <p:spPr>
          <a:xfrm>
            <a:off x="3071664" y="2852327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Foreground labelled black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C990B-C724-4190-BC33-25E9F025FCB8}"/>
              </a:ext>
            </a:extLst>
          </p:cNvPr>
          <p:cNvSpPr txBox="1"/>
          <p:nvPr/>
        </p:nvSpPr>
        <p:spPr>
          <a:xfrm>
            <a:off x="8256240" y="386661"/>
            <a:ext cx="3904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Background labelled white</a:t>
            </a:r>
          </a:p>
        </p:txBody>
      </p:sp>
    </p:spTree>
    <p:extLst>
      <p:ext uri="{BB962C8B-B14F-4D97-AF65-F5344CB8AC3E}">
        <p14:creationId xmlns:p14="http://schemas.microsoft.com/office/powerpoint/2010/main" val="31496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7" grpId="0" animBg="1"/>
      <p:bldP spid="3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4624"/>
            <a:ext cx="3420000" cy="34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Foreground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Background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Pixels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blipFill>
                <a:blip r:embed="rId11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56216" y="6045272"/>
            <a:ext cx="676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/>
              <a:t>FIJI has several variations on this algorithm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46704" y="332656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B050"/>
                </a:solidFill>
              </a:rPr>
              <a:t>Foreground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15000" y="332656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67105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82A059-6D25-4E33-9321-E45FBF623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16632"/>
            <a:ext cx="6660000" cy="66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10F314-2E37-4FB8-B535-774081F1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16632"/>
            <a:ext cx="6660000" cy="66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4617F-6B68-4476-9560-7B69F2AB9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16632"/>
            <a:ext cx="6660000" cy="66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11809312" cy="1293028"/>
          </a:xfrm>
        </p:spPr>
        <p:txBody>
          <a:bodyPr/>
          <a:lstStyle/>
          <a:p>
            <a:pPr algn="l"/>
            <a:r>
              <a:rPr lang="en-GB" dirty="0"/>
              <a:t>Can we segment particles this way?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082" y="1484784"/>
            <a:ext cx="9543326" cy="2304256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If background is uniform and all exhibit similar intensity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Even then, not ideal: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Adjacent particles conjoined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Loss of localisation accuracy</a:t>
            </a:r>
          </a:p>
        </p:txBody>
      </p:sp>
    </p:spTree>
    <p:extLst>
      <p:ext uri="{BB962C8B-B14F-4D97-AF65-F5344CB8AC3E}">
        <p14:creationId xmlns:p14="http://schemas.microsoft.com/office/powerpoint/2010/main" val="6349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5FB7D-C80A-473A-8C94-602B29A699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000" y="-2655000"/>
            <a:ext cx="12168000" cy="1216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12000656" cy="1293028"/>
          </a:xfrm>
        </p:spPr>
        <p:txBody>
          <a:bodyPr/>
          <a:lstStyle/>
          <a:p>
            <a:pPr algn="l"/>
            <a:r>
              <a:rPr lang="en-GB" dirty="0"/>
              <a:t>Demo 2 – detection by 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364" y="1375214"/>
            <a:ext cx="11449272" cy="4107572"/>
          </a:xfrm>
        </p:spPr>
        <p:txBody>
          <a:bodyPr anchor="ctr"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GB" sz="2400" dirty="0"/>
              <a:t>Filter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GB" sz="2400" dirty="0"/>
              <a:t>Threshold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GB" sz="2400" dirty="0" err="1"/>
              <a:t>Analyze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986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45FB7D-C80A-473A-8C94-602B29A699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000" y="-2655000"/>
            <a:ext cx="12168000" cy="1216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12000656" cy="1293028"/>
          </a:xfrm>
        </p:spPr>
        <p:txBody>
          <a:bodyPr/>
          <a:lstStyle/>
          <a:p>
            <a:pPr algn="l"/>
            <a:r>
              <a:rPr lang="en-GB" dirty="0"/>
              <a:t>Quiz 2 – detection by 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841708"/>
            <a:ext cx="11449272" cy="41075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Open the images in the Quiz 2 folder.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Using thresholding and the Particle Analyzer, how many particles can you 	detect in the two images?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Why do your answers almost certainly differ from the true value?</a:t>
            </a:r>
          </a:p>
        </p:txBody>
      </p:sp>
    </p:spTree>
    <p:extLst>
      <p:ext uri="{BB962C8B-B14F-4D97-AF65-F5344CB8AC3E}">
        <p14:creationId xmlns:p14="http://schemas.microsoft.com/office/powerpoint/2010/main" val="15990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8" y="4774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Other means of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700808"/>
            <a:ext cx="5112568" cy="48965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Local maxima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Blobs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Gaussian (Point Spread Function)</a:t>
            </a:r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en-GB" sz="2800" dirty="0"/>
              <a:t>Noise can complicate matters</a:t>
            </a:r>
          </a:p>
        </p:txBody>
      </p:sp>
      <p:graphicFrame>
        <p:nvGraphicFramePr>
          <p:cNvPr id="5" name="Content Placeholder 9"/>
          <p:cNvGraphicFramePr>
            <a:graphicFrameLocks/>
          </p:cNvGraphicFramePr>
          <p:nvPr/>
        </p:nvGraphicFramePr>
        <p:xfrm>
          <a:off x="9048670" y="188640"/>
          <a:ext cx="3096002" cy="3096002"/>
        </p:xfrm>
        <a:graphic>
          <a:graphicData uri="http://schemas.openxmlformats.org/drawingml/2006/table">
            <a:tbl>
              <a:tblPr/>
              <a:tblGrid>
                <a:gridCol w="442286">
                  <a:extLst>
                    <a:ext uri="{9D8B030D-6E8A-4147-A177-3AD203B41FA5}">
                      <a16:colId xmlns:a16="http://schemas.microsoft.com/office/drawing/2014/main" val="3821047470"/>
                    </a:ext>
                  </a:extLst>
                </a:gridCol>
                <a:gridCol w="442286">
                  <a:extLst>
                    <a:ext uri="{9D8B030D-6E8A-4147-A177-3AD203B41FA5}">
                      <a16:colId xmlns:a16="http://schemas.microsoft.com/office/drawing/2014/main" val="2308662054"/>
                    </a:ext>
                  </a:extLst>
                </a:gridCol>
                <a:gridCol w="442286">
                  <a:extLst>
                    <a:ext uri="{9D8B030D-6E8A-4147-A177-3AD203B41FA5}">
                      <a16:colId xmlns:a16="http://schemas.microsoft.com/office/drawing/2014/main" val="2631532886"/>
                    </a:ext>
                  </a:extLst>
                </a:gridCol>
                <a:gridCol w="442286">
                  <a:extLst>
                    <a:ext uri="{9D8B030D-6E8A-4147-A177-3AD203B41FA5}">
                      <a16:colId xmlns:a16="http://schemas.microsoft.com/office/drawing/2014/main" val="1023841263"/>
                    </a:ext>
                  </a:extLst>
                </a:gridCol>
                <a:gridCol w="442286">
                  <a:extLst>
                    <a:ext uri="{9D8B030D-6E8A-4147-A177-3AD203B41FA5}">
                      <a16:colId xmlns:a16="http://schemas.microsoft.com/office/drawing/2014/main" val="1927127361"/>
                    </a:ext>
                  </a:extLst>
                </a:gridCol>
                <a:gridCol w="442286">
                  <a:extLst>
                    <a:ext uri="{9D8B030D-6E8A-4147-A177-3AD203B41FA5}">
                      <a16:colId xmlns:a16="http://schemas.microsoft.com/office/drawing/2014/main" val="3732038283"/>
                    </a:ext>
                  </a:extLst>
                </a:gridCol>
                <a:gridCol w="442286">
                  <a:extLst>
                    <a:ext uri="{9D8B030D-6E8A-4147-A177-3AD203B41FA5}">
                      <a16:colId xmlns:a16="http://schemas.microsoft.com/office/drawing/2014/main" val="1295595400"/>
                    </a:ext>
                  </a:extLst>
                </a:gridCol>
              </a:tblGrid>
              <a:tr h="44228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9667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033629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27127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8847" marR="8847" marT="8847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8847" marR="8847" marT="8847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563583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4295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24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05991"/>
                  </a:ext>
                </a:extLst>
              </a:tr>
              <a:tr h="44228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847" marR="8847" marT="884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54304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" r="16541"/>
          <a:stretch/>
        </p:blipFill>
        <p:spPr>
          <a:xfrm>
            <a:off x="4822046" y="3515654"/>
            <a:ext cx="4086689" cy="30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D88CA-1D4F-46B3-9A65-588DA7E21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672" y="3515654"/>
            <a:ext cx="3096000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C1DDE1-5F9B-461F-B17E-736CB3AF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E6CC94-84D4-47D0-B829-2A8E227CE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B673FB-8D16-4EC1-B196-83959C46A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192" y="-9000"/>
            <a:ext cx="8081619" cy="6876000"/>
          </a:xfrm>
          <a:prstGeom prst="rect">
            <a:avLst/>
          </a:prstGeom>
        </p:spPr>
      </p:pic>
      <p:sp>
        <p:nvSpPr>
          <p:cNvPr id="2" name="Cross 1">
            <a:extLst>
              <a:ext uri="{FF2B5EF4-FFF2-40B4-BE49-F238E27FC236}">
                <a16:creationId xmlns:a16="http://schemas.microsoft.com/office/drawing/2014/main" id="{2181F1E2-396F-627E-0909-9A17F498D3F4}"/>
              </a:ext>
            </a:extLst>
          </p:cNvPr>
          <p:cNvSpPr>
            <a:spLocks noChangeAspect="1"/>
          </p:cNvSpPr>
          <p:nvPr/>
        </p:nvSpPr>
        <p:spPr>
          <a:xfrm>
            <a:off x="5591944" y="692696"/>
            <a:ext cx="396044" cy="396000"/>
          </a:xfrm>
          <a:prstGeom prst="plus">
            <a:avLst>
              <a:gd name="adj" fmla="val 4459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F8CE4AC2-2D43-F50F-4E2E-AFE88B21B606}"/>
              </a:ext>
            </a:extLst>
          </p:cNvPr>
          <p:cNvSpPr>
            <a:spLocks noChangeAspect="1"/>
          </p:cNvSpPr>
          <p:nvPr/>
        </p:nvSpPr>
        <p:spPr>
          <a:xfrm>
            <a:off x="6145604" y="2816426"/>
            <a:ext cx="396044" cy="396000"/>
          </a:xfrm>
          <a:prstGeom prst="plus">
            <a:avLst>
              <a:gd name="adj" fmla="val 4459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425D759-34DF-468E-38AD-FE4B948BA03E}"/>
              </a:ext>
            </a:extLst>
          </p:cNvPr>
          <p:cNvSpPr>
            <a:spLocks noChangeAspect="1"/>
          </p:cNvSpPr>
          <p:nvPr/>
        </p:nvSpPr>
        <p:spPr>
          <a:xfrm>
            <a:off x="6541648" y="1340768"/>
            <a:ext cx="396044" cy="396000"/>
          </a:xfrm>
          <a:prstGeom prst="plus">
            <a:avLst>
              <a:gd name="adj" fmla="val 4459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3A15D452-1BBF-4C00-1EE6-B811D07354D6}"/>
              </a:ext>
            </a:extLst>
          </p:cNvPr>
          <p:cNvSpPr>
            <a:spLocks noChangeAspect="1"/>
          </p:cNvSpPr>
          <p:nvPr/>
        </p:nvSpPr>
        <p:spPr>
          <a:xfrm>
            <a:off x="6102630" y="1459405"/>
            <a:ext cx="396044" cy="396000"/>
          </a:xfrm>
          <a:prstGeom prst="plus">
            <a:avLst>
              <a:gd name="adj" fmla="val 4459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F879E2-7044-48D2-AC21-8585F13F5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8E218-E918-440B-98E6-8F0B5C57F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6632"/>
            <a:ext cx="673967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6333" y="5070384"/>
            <a:ext cx="8208912" cy="1293028"/>
          </a:xfrm>
        </p:spPr>
        <p:txBody>
          <a:bodyPr/>
          <a:lstStyle/>
          <a:p>
            <a:r>
              <a:rPr lang="en-GB" dirty="0"/>
              <a:t>Detecting Local Maxima</a:t>
            </a:r>
          </a:p>
        </p:txBody>
      </p:sp>
      <p:graphicFrame>
        <p:nvGraphicFramePr>
          <p:cNvPr id="10" name="Content Placeholder 9"/>
          <p:cNvGraphicFramePr>
            <a:graphicFrameLocks noGrp="1" noChangeAspect="1"/>
          </p:cNvGraphicFramePr>
          <p:nvPr>
            <p:ph idx="1"/>
          </p:nvPr>
        </p:nvGraphicFramePr>
        <p:xfrm>
          <a:off x="47327" y="3444592"/>
          <a:ext cx="3312001" cy="3312001"/>
        </p:xfrm>
        <a:graphic>
          <a:graphicData uri="http://schemas.openxmlformats.org/drawingml/2006/table">
            <a:tbl>
              <a:tblPr/>
              <a:tblGrid>
                <a:gridCol w="473143">
                  <a:extLst>
                    <a:ext uri="{9D8B030D-6E8A-4147-A177-3AD203B41FA5}">
                      <a16:colId xmlns:a16="http://schemas.microsoft.com/office/drawing/2014/main" val="3821047470"/>
                    </a:ext>
                  </a:extLst>
                </a:gridCol>
                <a:gridCol w="473143">
                  <a:extLst>
                    <a:ext uri="{9D8B030D-6E8A-4147-A177-3AD203B41FA5}">
                      <a16:colId xmlns:a16="http://schemas.microsoft.com/office/drawing/2014/main" val="2308662054"/>
                    </a:ext>
                  </a:extLst>
                </a:gridCol>
                <a:gridCol w="473143">
                  <a:extLst>
                    <a:ext uri="{9D8B030D-6E8A-4147-A177-3AD203B41FA5}">
                      <a16:colId xmlns:a16="http://schemas.microsoft.com/office/drawing/2014/main" val="2631532886"/>
                    </a:ext>
                  </a:extLst>
                </a:gridCol>
                <a:gridCol w="473143">
                  <a:extLst>
                    <a:ext uri="{9D8B030D-6E8A-4147-A177-3AD203B41FA5}">
                      <a16:colId xmlns:a16="http://schemas.microsoft.com/office/drawing/2014/main" val="1023841263"/>
                    </a:ext>
                  </a:extLst>
                </a:gridCol>
                <a:gridCol w="473143">
                  <a:extLst>
                    <a:ext uri="{9D8B030D-6E8A-4147-A177-3AD203B41FA5}">
                      <a16:colId xmlns:a16="http://schemas.microsoft.com/office/drawing/2014/main" val="1927127361"/>
                    </a:ext>
                  </a:extLst>
                </a:gridCol>
                <a:gridCol w="473143">
                  <a:extLst>
                    <a:ext uri="{9D8B030D-6E8A-4147-A177-3AD203B41FA5}">
                      <a16:colId xmlns:a16="http://schemas.microsoft.com/office/drawing/2014/main" val="3732038283"/>
                    </a:ext>
                  </a:extLst>
                </a:gridCol>
                <a:gridCol w="473143">
                  <a:extLst>
                    <a:ext uri="{9D8B030D-6E8A-4147-A177-3AD203B41FA5}">
                      <a16:colId xmlns:a16="http://schemas.microsoft.com/office/drawing/2014/main" val="1295595400"/>
                    </a:ext>
                  </a:extLst>
                </a:gridCol>
              </a:tblGrid>
              <a:tr h="47314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019667"/>
                  </a:ext>
                </a:extLst>
              </a:tr>
              <a:tr h="47314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033629"/>
                  </a:ext>
                </a:extLst>
              </a:tr>
              <a:tr h="47314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27127"/>
                  </a:ext>
                </a:extLst>
              </a:tr>
              <a:tr h="47314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462" marR="9462" marT="9462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462" marR="9462" marT="9462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563583"/>
                  </a:ext>
                </a:extLst>
              </a:tr>
              <a:tr h="47314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74295"/>
                  </a:ext>
                </a:extLst>
              </a:tr>
              <a:tr h="47314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24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05991"/>
                  </a:ext>
                </a:extLst>
              </a:tr>
              <a:tr h="47314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62" marR="9462" marT="94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54304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7" y="80944"/>
            <a:ext cx="3312000" cy="331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184" y="80944"/>
            <a:ext cx="4320000" cy="43200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 noChangeAspect="1"/>
          </p:cNvGraphicFramePr>
          <p:nvPr/>
        </p:nvGraphicFramePr>
        <p:xfrm>
          <a:off x="7824672" y="80946"/>
          <a:ext cx="4320000" cy="4320000"/>
        </p:xfrm>
        <a:graphic>
          <a:graphicData uri="http://schemas.openxmlformats.org/drawingml/2006/table">
            <a:tbl>
              <a:tblPr/>
              <a:tblGrid>
                <a:gridCol w="288000">
                  <a:extLst>
                    <a:ext uri="{9D8B030D-6E8A-4147-A177-3AD203B41FA5}">
                      <a16:colId xmlns:a16="http://schemas.microsoft.com/office/drawing/2014/main" val="25603169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838359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11036817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4999461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32950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3606108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0515620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7198236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3928106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2274148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1855190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728201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697729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086616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97880947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715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370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52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41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348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56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020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342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643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6621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353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696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9504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6901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760" marR="5760" marT="576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7842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6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5760" marR="5760" marT="576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168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21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92" y="0"/>
            <a:ext cx="8610600" cy="1052735"/>
          </a:xfrm>
        </p:spPr>
        <p:txBody>
          <a:bodyPr/>
          <a:lstStyle/>
          <a:p>
            <a:pPr algn="l"/>
            <a:r>
              <a:rPr lang="en-GB" dirty="0"/>
              <a:t>Filtering Suppresses noise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63352" y="908721"/>
          <a:ext cx="5616000" cy="5616000"/>
        </p:xfrm>
        <a:graphic>
          <a:graphicData uri="http://schemas.openxmlformats.org/drawingml/2006/table">
            <a:tbl>
              <a:tblPr/>
              <a:tblGrid>
                <a:gridCol w="374400">
                  <a:extLst>
                    <a:ext uri="{9D8B030D-6E8A-4147-A177-3AD203B41FA5}">
                      <a16:colId xmlns:a16="http://schemas.microsoft.com/office/drawing/2014/main" val="2560316926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1683835950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2110368179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1649994618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313295094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636061089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2405156207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471982364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139281066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3822741483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2718551902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47282017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46977294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2408661653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978809477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7151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3706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52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414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3482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56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0208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3426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6437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6621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35359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69668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95049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6901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78428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16896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312648" y="908720"/>
          <a:ext cx="5616000" cy="5616000"/>
        </p:xfrm>
        <a:graphic>
          <a:graphicData uri="http://schemas.openxmlformats.org/drawingml/2006/table">
            <a:tbl>
              <a:tblPr/>
              <a:tblGrid>
                <a:gridCol w="374400">
                  <a:extLst>
                    <a:ext uri="{9D8B030D-6E8A-4147-A177-3AD203B41FA5}">
                      <a16:colId xmlns:a16="http://schemas.microsoft.com/office/drawing/2014/main" val="2701887343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2059790512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447255522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4084615508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2764411614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124832590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2890062233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3598840337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663633020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92229911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2178860838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3437045013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733417074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2896397158"/>
                    </a:ext>
                  </a:extLst>
                </a:gridCol>
                <a:gridCol w="374400">
                  <a:extLst>
                    <a:ext uri="{9D8B030D-6E8A-4147-A177-3AD203B41FA5}">
                      <a16:colId xmlns:a16="http://schemas.microsoft.com/office/drawing/2014/main" val="1757089116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42689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77891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24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51137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9294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24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6367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1580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24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A8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2B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27779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C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71403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6491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D3D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D3D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14801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010379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F2F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93451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D3D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2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19801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242219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488" marR="7488" marT="748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20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36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295800" y="822191"/>
            <a:ext cx="6480720" cy="324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Common experimental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Typically quantified manually: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Time-consuming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Inaccurate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Biased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4077352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39" y="4077352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34" y="4077352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528" y="4077352"/>
            <a:ext cx="252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Cyt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336" y="110785"/>
            <a:ext cx="3780000" cy="378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61070C-0813-43BE-A1B4-FFE00CA52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6000" y="189000"/>
            <a:ext cx="6480000" cy="64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30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C324AF-33E2-488B-A14D-3F90CC99BC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34" y="75573"/>
            <a:ext cx="12022129" cy="1293028"/>
          </a:xfrm>
        </p:spPr>
        <p:txBody>
          <a:bodyPr/>
          <a:lstStyle/>
          <a:p>
            <a:pPr algn="l"/>
            <a:r>
              <a:rPr lang="en-GB" dirty="0"/>
              <a:t>Demo 3 – Local Maxima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2888940"/>
            <a:ext cx="11521280" cy="108012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GB" sz="2400" dirty="0"/>
              <a:t>Demonstrate benefits of local maxima detection versus thresholding</a:t>
            </a:r>
          </a:p>
        </p:txBody>
      </p:sp>
    </p:spTree>
    <p:extLst>
      <p:ext uri="{BB962C8B-B14F-4D97-AF65-F5344CB8AC3E}">
        <p14:creationId xmlns:p14="http://schemas.microsoft.com/office/powerpoint/2010/main" val="291640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C324AF-33E2-488B-A14D-3F90CC99BC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34" y="47740"/>
            <a:ext cx="12022129" cy="1293028"/>
          </a:xfrm>
        </p:spPr>
        <p:txBody>
          <a:bodyPr/>
          <a:lstStyle/>
          <a:p>
            <a:pPr algn="l"/>
            <a:r>
              <a:rPr lang="en-GB" dirty="0"/>
              <a:t>Quiz 3 – Local Maxima Detection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78AEDA-D01E-4313-A908-CFEDD60C127F}"/>
              </a:ext>
            </a:extLst>
          </p:cNvPr>
          <p:cNvSpPr txBox="1">
            <a:spLocks/>
          </p:cNvSpPr>
          <p:nvPr/>
        </p:nvSpPr>
        <p:spPr>
          <a:xfrm>
            <a:off x="407368" y="1772816"/>
            <a:ext cx="11449272" cy="4107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Open the images in the Quiz 3 folder.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Using the maxima finder, determine how many particles there are in 	Dots_1.ome.tif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	Using a combination of filtering and the maxima finder, count the number of 	particles in Dots_2.ome.tif</a:t>
            </a:r>
          </a:p>
        </p:txBody>
      </p:sp>
    </p:spTree>
    <p:extLst>
      <p:ext uri="{BB962C8B-B14F-4D97-AF65-F5344CB8AC3E}">
        <p14:creationId xmlns:p14="http://schemas.microsoft.com/office/powerpoint/2010/main" val="72357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740"/>
            <a:ext cx="12072664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Gaussian Filtering is the basis for blob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772816"/>
            <a:ext cx="5760640" cy="47525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For “blob-like” objects, a </a:t>
            </a:r>
            <a:r>
              <a:rPr lang="en-GB" dirty="0">
                <a:solidFill>
                  <a:srgbClr val="FFFF00"/>
                </a:solidFill>
              </a:rPr>
              <a:t>Laplacian-of-Gaussian (</a:t>
            </a:r>
            <a:r>
              <a:rPr lang="en-GB" dirty="0" err="1">
                <a:solidFill>
                  <a:srgbClr val="FFFF00"/>
                </a:solidFill>
              </a:rPr>
              <a:t>LoG</a:t>
            </a:r>
            <a:r>
              <a:rPr lang="en-GB" dirty="0">
                <a:solidFill>
                  <a:srgbClr val="FFFF00"/>
                </a:solidFill>
              </a:rPr>
              <a:t>)</a:t>
            </a:r>
            <a:r>
              <a:rPr lang="en-GB" dirty="0"/>
              <a:t> works quite well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A </a:t>
            </a:r>
            <a:r>
              <a:rPr lang="en-GB" dirty="0">
                <a:solidFill>
                  <a:srgbClr val="FFFF00"/>
                </a:solidFill>
              </a:rPr>
              <a:t>Difference-of-Gaussians (</a:t>
            </a:r>
            <a:r>
              <a:rPr lang="en-GB" dirty="0" err="1">
                <a:solidFill>
                  <a:srgbClr val="FFFF00"/>
                </a:solidFill>
              </a:rPr>
              <a:t>DoG</a:t>
            </a:r>
            <a:r>
              <a:rPr lang="en-GB" dirty="0">
                <a:solidFill>
                  <a:srgbClr val="FFFF00"/>
                </a:solidFill>
              </a:rPr>
              <a:t>)</a:t>
            </a:r>
            <a:r>
              <a:rPr lang="en-GB" dirty="0"/>
              <a:t> is similar, but often works better for </a:t>
            </a:r>
            <a:r>
              <a:rPr lang="en-GB"/>
              <a:t>smaller objects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340767"/>
            <a:ext cx="5212557" cy="52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8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491F23C-F4B4-4CF6-93FC-F4EE85A0B6B5}"/>
              </a:ext>
            </a:extLst>
          </p:cNvPr>
          <p:cNvGraphicFramePr>
            <a:graphicFrameLocks noGrp="1"/>
          </p:cNvGraphicFramePr>
          <p:nvPr/>
        </p:nvGraphicFramePr>
        <p:xfrm>
          <a:off x="0" y="1125384"/>
          <a:ext cx="12204000" cy="57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7ED7A2-1123-416E-915B-18380E44BB35}"/>
              </a:ext>
            </a:extLst>
          </p:cNvPr>
          <p:cNvGraphicFramePr>
            <a:graphicFrameLocks noGrp="1"/>
          </p:cNvGraphicFramePr>
          <p:nvPr/>
        </p:nvGraphicFramePr>
        <p:xfrm>
          <a:off x="0" y="1125384"/>
          <a:ext cx="11790000" cy="57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F76F8D-E74A-4A86-9B00-251AC30D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44624"/>
            <a:ext cx="8610600" cy="1080760"/>
          </a:xfrm>
        </p:spPr>
        <p:txBody>
          <a:bodyPr/>
          <a:lstStyle/>
          <a:p>
            <a:pPr algn="l"/>
            <a:r>
              <a:rPr lang="en-GB" dirty="0"/>
              <a:t>Laplacian of gaussian</a:t>
            </a:r>
          </a:p>
        </p:txBody>
      </p:sp>
    </p:spTree>
    <p:extLst>
      <p:ext uri="{BB962C8B-B14F-4D97-AF65-F5344CB8AC3E}">
        <p14:creationId xmlns:p14="http://schemas.microsoft.com/office/powerpoint/2010/main" val="139746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Effect of </a:t>
            </a:r>
            <a:r>
              <a:rPr lang="en-GB" dirty="0" err="1"/>
              <a:t>LoG</a:t>
            </a:r>
            <a:r>
              <a:rPr lang="en-GB" dirty="0"/>
              <a:t> Filtering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35360" y="1124744"/>
          <a:ext cx="5544000" cy="5544000"/>
        </p:xfrm>
        <a:graphic>
          <a:graphicData uri="http://schemas.openxmlformats.org/drawingml/2006/table">
            <a:tbl>
              <a:tblPr/>
              <a:tblGrid>
                <a:gridCol w="369600">
                  <a:extLst>
                    <a:ext uri="{9D8B030D-6E8A-4147-A177-3AD203B41FA5}">
                      <a16:colId xmlns:a16="http://schemas.microsoft.com/office/drawing/2014/main" val="256031692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68383595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11036817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649994618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1329509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63606108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40515620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7198236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3928106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82274148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7185519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728201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697729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40866165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978809477"/>
                    </a:ext>
                  </a:extLst>
                </a:gridCol>
              </a:tblGrid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7151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3706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522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414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3482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56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0208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34262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6437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6621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3535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69668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95049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6901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78428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16896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340431" y="1124743"/>
          <a:ext cx="5544000" cy="5544000"/>
        </p:xfrm>
        <a:graphic>
          <a:graphicData uri="http://schemas.openxmlformats.org/drawingml/2006/table">
            <a:tbl>
              <a:tblPr/>
              <a:tblGrid>
                <a:gridCol w="369600">
                  <a:extLst>
                    <a:ext uri="{9D8B030D-6E8A-4147-A177-3AD203B41FA5}">
                      <a16:colId xmlns:a16="http://schemas.microsoft.com/office/drawing/2014/main" val="306872005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817779748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73691069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96377992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60031963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07341275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09684768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74275664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90015638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630604308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22217215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27410983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0723886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86095336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262788789"/>
                    </a:ext>
                  </a:extLst>
                </a:gridCol>
              </a:tblGrid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75640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A3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5502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8194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AD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64702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D3D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5440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0595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342938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71571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9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D3D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63891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46895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78104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BC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77127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16146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0394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368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947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Effect of DOG Filtering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35360" y="1125360"/>
          <a:ext cx="5544000" cy="5544000"/>
        </p:xfrm>
        <a:graphic>
          <a:graphicData uri="http://schemas.openxmlformats.org/drawingml/2006/table">
            <a:tbl>
              <a:tblPr/>
              <a:tblGrid>
                <a:gridCol w="369600">
                  <a:extLst>
                    <a:ext uri="{9D8B030D-6E8A-4147-A177-3AD203B41FA5}">
                      <a16:colId xmlns:a16="http://schemas.microsoft.com/office/drawing/2014/main" val="256031692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68383595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11036817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649994618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1329509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63606108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40515620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7198236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3928106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82274148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718551902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728201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697729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408661653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978809477"/>
                    </a:ext>
                  </a:extLst>
                </a:gridCol>
              </a:tblGrid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7151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3706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4F4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6B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522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0414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3E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3482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56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7B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10208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3B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6A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34262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31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C2C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6437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8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6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6621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3535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6E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69668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5454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6D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95049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8C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64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76901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7D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1515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784283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54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9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141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16896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312640" y="1125360"/>
          <a:ext cx="5544000" cy="5544000"/>
        </p:xfrm>
        <a:graphic>
          <a:graphicData uri="http://schemas.openxmlformats.org/drawingml/2006/table">
            <a:tbl>
              <a:tblPr/>
              <a:tblGrid>
                <a:gridCol w="369600">
                  <a:extLst>
                    <a:ext uri="{9D8B030D-6E8A-4147-A177-3AD203B41FA5}">
                      <a16:colId xmlns:a16="http://schemas.microsoft.com/office/drawing/2014/main" val="43501487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7441318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898145328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583142410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75583759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049476659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20908271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271571525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97182014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252436565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4080625546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566059725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321841164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1578643271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3049887987"/>
                    </a:ext>
                  </a:extLst>
                </a:gridCol>
              </a:tblGrid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073357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21624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5051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06713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38209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35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65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56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4242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91774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B2B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4E4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35890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9393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B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E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61732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B0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73956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9292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656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67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51828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392" marR="7392" marT="7392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95199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C1C1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10804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3131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6060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442761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505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E0E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B0B0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672835"/>
                  </a:ext>
                </a:extLst>
              </a:tr>
              <a:tr h="369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9090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2020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303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0101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392" marR="7392" marT="739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707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636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2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A4E352-B27F-4A4A-B78B-30A5704E3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</a:blip>
          <a:srcRect t="9825" b="15370"/>
          <a:stretch/>
        </p:blipFill>
        <p:spPr>
          <a:xfrm>
            <a:off x="0" y="-1131000"/>
            <a:ext cx="12192000" cy="91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3" y="658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Demo 4 – BLOB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2276872"/>
            <a:ext cx="7955280" cy="255691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dirty="0"/>
              <a:t>Demonstrate principles of blob detection:</a:t>
            </a:r>
          </a:p>
          <a:p>
            <a:pPr>
              <a:lnSpc>
                <a:spcPct val="150000"/>
              </a:lnSpc>
            </a:pPr>
            <a:r>
              <a:rPr lang="en-GB" sz="2800" dirty="0" err="1"/>
              <a:t>LoG</a:t>
            </a:r>
            <a:r>
              <a:rPr lang="en-GB" sz="2800" dirty="0"/>
              <a:t> Filtering</a:t>
            </a:r>
          </a:p>
          <a:p>
            <a:pPr>
              <a:lnSpc>
                <a:spcPct val="150000"/>
              </a:lnSpc>
            </a:pPr>
            <a:r>
              <a:rPr lang="en-GB" sz="2800" dirty="0" err="1"/>
              <a:t>DoG</a:t>
            </a:r>
            <a:r>
              <a:rPr lang="en-GB" sz="2800" dirty="0"/>
              <a:t> Filtering</a:t>
            </a:r>
          </a:p>
        </p:txBody>
      </p:sp>
    </p:spTree>
    <p:extLst>
      <p:ext uri="{BB962C8B-B14F-4D97-AF65-F5344CB8AC3E}">
        <p14:creationId xmlns:p14="http://schemas.microsoft.com/office/powerpoint/2010/main" val="11763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88" y="44624"/>
            <a:ext cx="8610600" cy="1008113"/>
          </a:xfrm>
        </p:spPr>
        <p:txBody>
          <a:bodyPr/>
          <a:lstStyle/>
          <a:p>
            <a:pPr algn="l"/>
            <a:r>
              <a:rPr lang="en-GB" dirty="0"/>
              <a:t>Gaussian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696" y="1052736"/>
            <a:ext cx="8208912" cy="244827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/>
              <a:t>Fitting to “Point Spread Function”: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Most rigorous approach.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Accurate sub-pixel localisation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Computationally intensive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Only suitable for objects below diffraction limit (&lt; approx. 250 nm)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" r="6762"/>
          <a:stretch/>
        </p:blipFill>
        <p:spPr>
          <a:xfrm>
            <a:off x="3121628" y="4005064"/>
            <a:ext cx="3950073" cy="266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7" y="1052737"/>
            <a:ext cx="2664296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07" y="4005064"/>
            <a:ext cx="2664000" cy="2664000"/>
          </a:xfrm>
          <a:prstGeom prst="rect">
            <a:avLst/>
          </a:prstGeom>
        </p:spPr>
      </p:pic>
      <p:pic>
        <p:nvPicPr>
          <p:cNvPr id="8" name="Picture 7" descr="A close up of a car&#10;&#10;Description automatically generated">
            <a:extLst>
              <a:ext uri="{FF2B5EF4-FFF2-40B4-BE49-F238E27FC236}">
                <a16:creationId xmlns:a16="http://schemas.microsoft.com/office/drawing/2014/main" id="{D5E802FC-DDB0-4FA9-89CC-E8D800E7C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622" y="4005064"/>
            <a:ext cx="4745042" cy="26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2895" y="887931"/>
            <a:ext cx="6746451" cy="5059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661" y="2341009"/>
            <a:ext cx="7955280" cy="2801935"/>
          </a:xfrm>
        </p:spPr>
        <p:txBody>
          <a:bodyPr/>
          <a:lstStyle/>
          <a:p>
            <a:r>
              <a:rPr lang="en-GB" dirty="0"/>
              <a:t>Tracking Cells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5662" y="5229200"/>
            <a:ext cx="7955281" cy="1354134"/>
          </a:xfrm>
        </p:spPr>
        <p:txBody>
          <a:bodyPr/>
          <a:lstStyle/>
          <a:p>
            <a:r>
              <a:rPr lang="en-GB" dirty="0"/>
              <a:t>A few things to bear in mind</a:t>
            </a:r>
          </a:p>
        </p:txBody>
      </p:sp>
    </p:spTree>
    <p:extLst>
      <p:ext uri="{BB962C8B-B14F-4D97-AF65-F5344CB8AC3E}">
        <p14:creationId xmlns:p14="http://schemas.microsoft.com/office/powerpoint/2010/main" val="270132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eractingCell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092" r="6249" b="2898"/>
          <a:stretch/>
        </p:blipFill>
        <p:spPr>
          <a:xfrm>
            <a:off x="5087888" y="4212000"/>
            <a:ext cx="3348000" cy="256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218" y="143272"/>
            <a:ext cx="11676430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In theory, cells can be tracked in a similar manner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5360" y="1484784"/>
            <a:ext cx="8208528" cy="322500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However….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Cells have more than one single maximum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Representing cells as single points loses morphological information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Cells often come into contact with one another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64" y="836712"/>
            <a:ext cx="3456000" cy="3456000"/>
          </a:xfrm>
          <a:prstGeom prst="rect">
            <a:avLst/>
          </a:prstGeom>
        </p:spPr>
      </p:pic>
      <p:pic>
        <p:nvPicPr>
          <p:cNvPr id="6" name="InteractingCellsBinar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2406" r="6249" b="2584"/>
          <a:stretch/>
        </p:blipFill>
        <p:spPr>
          <a:xfrm>
            <a:off x="8616616" y="4212000"/>
            <a:ext cx="3348000" cy="25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2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8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cucyte">
            <a:hlinkClick r:id="" action="ppaction://media"/>
            <a:extLst>
              <a:ext uri="{FF2B5EF4-FFF2-40B4-BE49-F238E27FC236}">
                <a16:creationId xmlns:a16="http://schemas.microsoft.com/office/drawing/2014/main" id="{A81E26DF-3BA0-409F-9650-4E0BB43C7B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1176"/>
          <a:stretch/>
        </p:blipFill>
        <p:spPr>
          <a:xfrm>
            <a:off x="407368" y="0"/>
            <a:ext cx="5436000" cy="6858000"/>
          </a:xfrm>
          <a:prstGeom prst="rect">
            <a:avLst/>
          </a:prstGeom>
        </p:spPr>
      </p:pic>
      <p:pic>
        <p:nvPicPr>
          <p:cNvPr id="5" name="Slide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36367"/>
          <a:stretch/>
        </p:blipFill>
        <p:spPr>
          <a:xfrm rot="5400000">
            <a:off x="5574421" y="717824"/>
            <a:ext cx="6732000" cy="538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5" y="84411"/>
            <a:ext cx="12000656" cy="129302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GB" dirty="0"/>
              <a:t>Problems generally involve cells or sub-cellular particles</a:t>
            </a:r>
          </a:p>
        </p:txBody>
      </p:sp>
    </p:spTree>
    <p:extLst>
      <p:ext uri="{BB962C8B-B14F-4D97-AF65-F5344CB8AC3E}">
        <p14:creationId xmlns:p14="http://schemas.microsoft.com/office/powerpoint/2010/main" val="12993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ros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10290" y="2276840"/>
            <a:ext cx="2571421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179" y="2276840"/>
            <a:ext cx="2571429" cy="3600000"/>
          </a:xfrm>
          <a:prstGeom prst="rect">
            <a:avLst/>
          </a:prstGeom>
        </p:spPr>
      </p:pic>
      <p:pic>
        <p:nvPicPr>
          <p:cNvPr id="4" name="RegionGrowingFrame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69195" y="2276840"/>
            <a:ext cx="2571421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276840"/>
            <a:ext cx="2571429" cy="3600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647728" y="4045726"/>
            <a:ext cx="607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36783" y="4045726"/>
            <a:ext cx="6074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7502" y="5919746"/>
            <a:ext cx="116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Frame </a:t>
            </a:r>
            <a:r>
              <a:rPr lang="en-US" sz="2400" b="1" i="1" dirty="0"/>
              <a:t>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1161" y="5919746"/>
            <a:ext cx="160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Frame </a:t>
            </a:r>
            <a:r>
              <a:rPr lang="en-US" sz="2400" b="1" i="1" dirty="0"/>
              <a:t>t + 1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1245" y="117513"/>
            <a:ext cx="8610600" cy="1026386"/>
          </a:xfrm>
        </p:spPr>
        <p:txBody>
          <a:bodyPr/>
          <a:lstStyle/>
          <a:p>
            <a:pPr algn="l"/>
            <a:r>
              <a:rPr lang="en-US" dirty="0"/>
              <a:t>Region-growing Algorithm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263" y="1486198"/>
            <a:ext cx="4292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Growth terminates when </a:t>
            </a:r>
            <a:r>
              <a:rPr lang="en-US" sz="2400" i="1" dirty="0" err="1"/>
              <a:t>p</a:t>
            </a:r>
            <a:r>
              <a:rPr lang="en-US" sz="2400" i="1" baseline="-25000" dirty="0" err="1"/>
              <a:t>x,y</a:t>
            </a:r>
            <a:r>
              <a:rPr lang="en-US" sz="2400" i="1" dirty="0"/>
              <a:t> &lt;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g</a:t>
            </a:r>
            <a:endParaRPr lang="en-GB" sz="2400" i="1" baseline="-25000" dirty="0"/>
          </a:p>
        </p:txBody>
      </p:sp>
      <p:cxnSp>
        <p:nvCxnSpPr>
          <p:cNvPr id="19" name="Straight Arrow Connector 18"/>
          <p:cNvCxnSpPr>
            <a:stCxn id="11" idx="2"/>
          </p:cNvCxnSpPr>
          <p:nvPr/>
        </p:nvCxnSpPr>
        <p:spPr>
          <a:xfrm>
            <a:off x="8126364" y="1947862"/>
            <a:ext cx="1454399" cy="11210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63941" y="386106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Shrink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55976" y="3861060"/>
            <a:ext cx="89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Regrow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276840"/>
            <a:ext cx="257142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3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3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ckedCell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" t="418" r="2934" b="681"/>
          <a:stretch/>
        </p:blipFill>
        <p:spPr>
          <a:xfrm>
            <a:off x="119336" y="216000"/>
            <a:ext cx="4968000" cy="6480000"/>
          </a:xfrm>
          <a:prstGeom prst="rect">
            <a:avLst/>
          </a:prstGeom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5237521" y="1052736"/>
            <a:ext cx="6835143" cy="4824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Implicitly tracks cells from frame to frame</a:t>
            </a:r>
          </a:p>
          <a:p>
            <a:pPr>
              <a:lnSpc>
                <a:spcPct val="150000"/>
              </a:lnSpc>
            </a:pPr>
            <a:r>
              <a:rPr lang="en-GB" dirty="0"/>
              <a:t>Can deal with a certain amount of cell-cell contact</a:t>
            </a:r>
          </a:p>
          <a:p>
            <a:pPr>
              <a:lnSpc>
                <a:spcPct val="150000"/>
              </a:lnSpc>
            </a:pPr>
            <a:r>
              <a:rPr lang="en-GB" dirty="0"/>
              <a:t>Morphology of cells can be measured at each frame</a:t>
            </a:r>
          </a:p>
          <a:p>
            <a:pPr>
              <a:lnSpc>
                <a:spcPct val="150000"/>
              </a:lnSpc>
            </a:pPr>
            <a:r>
              <a:rPr lang="en-GB" dirty="0"/>
              <a:t>Frame rate needs to be high</a:t>
            </a:r>
          </a:p>
          <a:p>
            <a:pPr>
              <a:lnSpc>
                <a:spcPct val="150000"/>
              </a:lnSpc>
            </a:pPr>
            <a:r>
              <a:rPr lang="en-GB" dirty="0"/>
              <a:t>High cell density will cause problems</a:t>
            </a:r>
          </a:p>
        </p:txBody>
      </p:sp>
    </p:spTree>
    <p:extLst>
      <p:ext uri="{BB962C8B-B14F-4D97-AF65-F5344CB8AC3E}">
        <p14:creationId xmlns:p14="http://schemas.microsoft.com/office/powerpoint/2010/main" val="402153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95978" y="887931"/>
            <a:ext cx="6746451" cy="5059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5640" y="5661248"/>
            <a:ext cx="9144000" cy="1052736"/>
          </a:xfrm>
        </p:spPr>
        <p:txBody>
          <a:bodyPr/>
          <a:lstStyle/>
          <a:p>
            <a:pPr algn="r"/>
            <a:r>
              <a:rPr lang="en-GB" dirty="0"/>
              <a:t>Demo 6 - Tracking Cells</a:t>
            </a:r>
          </a:p>
        </p:txBody>
      </p:sp>
    </p:spTree>
    <p:extLst>
      <p:ext uri="{BB962C8B-B14F-4D97-AF65-F5344CB8AC3E}">
        <p14:creationId xmlns:p14="http://schemas.microsoft.com/office/powerpoint/2010/main" val="212094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05" y="48036"/>
            <a:ext cx="8610600" cy="932692"/>
          </a:xfrm>
        </p:spPr>
        <p:txBody>
          <a:bodyPr/>
          <a:lstStyle/>
          <a:p>
            <a:pPr algn="l"/>
            <a:r>
              <a:rPr lang="en-GB" dirty="0"/>
              <a:t>Other methods</a:t>
            </a:r>
          </a:p>
        </p:txBody>
      </p:sp>
      <p:pic>
        <p:nvPicPr>
          <p:cNvPr id="7" name="trackmate-stardist-tracking">
            <a:hlinkClick r:id="" action="ppaction://media"/>
            <a:extLst>
              <a:ext uri="{FF2B5EF4-FFF2-40B4-BE49-F238E27FC236}">
                <a16:creationId xmlns:a16="http://schemas.microsoft.com/office/drawing/2014/main" id="{7782A9FE-053D-8487-B703-1627F53EDE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5640" y="1397249"/>
            <a:ext cx="8784976" cy="4203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3CF46-743E-9822-C371-19082FD58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7" y="1397083"/>
            <a:ext cx="1800000" cy="1800000"/>
          </a:xfrm>
          <a:prstGeom prst="rect">
            <a:avLst/>
          </a:prstGeom>
        </p:spPr>
      </p:pic>
      <p:pic>
        <p:nvPicPr>
          <p:cNvPr id="11" name="Picture 10" descr="Circle&#10;&#10;Description automatically generated">
            <a:extLst>
              <a:ext uri="{FF2B5EF4-FFF2-40B4-BE49-F238E27FC236}">
                <a16:creationId xmlns:a16="http://schemas.microsoft.com/office/drawing/2014/main" id="{4B6FCC08-5CCE-08C8-FDBB-AD7C8B048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7" y="3758038"/>
            <a:ext cx="1800000" cy="18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mPartic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10000"/>
          </a:blip>
          <a:srcRect t="-2" b="24805"/>
          <a:stretch/>
        </p:blipFill>
        <p:spPr>
          <a:xfrm>
            <a:off x="-6000" y="-1159517"/>
            <a:ext cx="12204000" cy="9177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7" y="0"/>
            <a:ext cx="11506200" cy="1293028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GB" dirty="0"/>
              <a:t>We’ll mostly be using synthetic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9576" y="6279703"/>
            <a:ext cx="9825195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400" dirty="0"/>
              <a:t>Diffraction-limited dots good model for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900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610A79-5A6E-46C2-A6FB-B28F6E23CF53}"/>
              </a:ext>
            </a:extLst>
          </p:cNvPr>
          <p:cNvSpPr txBox="1">
            <a:spLocks/>
          </p:cNvSpPr>
          <p:nvPr/>
        </p:nvSpPr>
        <p:spPr>
          <a:xfrm>
            <a:off x="200840" y="173717"/>
            <a:ext cx="8910000" cy="54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000" dirty="0"/>
              <a:t>There is a prize (and pride) at stake</a:t>
            </a:r>
            <a:endParaRPr lang="en-US" sz="3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D6D01-7F31-4479-B1B4-1C373F8E1531}"/>
              </a:ext>
            </a:extLst>
          </p:cNvPr>
          <p:cNvSpPr txBox="1">
            <a:spLocks/>
          </p:cNvSpPr>
          <p:nvPr/>
        </p:nvSpPr>
        <p:spPr>
          <a:xfrm>
            <a:off x="3935760" y="1628800"/>
            <a:ext cx="7983392" cy="419470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/>
              <a:t>2 Teams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4 Quizzes - 13 Points in total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2 Challenges </a:t>
            </a:r>
            <a:r>
              <a:rPr lang="en-GB" sz="2400"/>
              <a:t>- 12 </a:t>
            </a:r>
            <a:r>
              <a:rPr lang="en-GB" sz="2400" dirty="0"/>
              <a:t>Points in total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rgbClr val="00FF00"/>
                </a:solidFill>
              </a:rPr>
              <a:t>Team with highest score in June 2020 wins a prize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rgbClr val="FF0000"/>
                </a:solidFill>
              </a:rPr>
              <a:t>Team with lowest score will be named &amp; shamed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0108E-1256-426D-8D90-F6A0E0C9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0" y="908719"/>
            <a:ext cx="3302872" cy="564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777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In terms of software…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1340768"/>
            <a:ext cx="5112568" cy="5400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Most employ similar algorithms</a:t>
            </a:r>
          </a:p>
          <a:p>
            <a:pPr>
              <a:lnSpc>
                <a:spcPct val="100000"/>
              </a:lnSpc>
            </a:pPr>
            <a:r>
              <a:rPr lang="en-GB" dirty="0"/>
              <a:t>FIJI plugins:</a:t>
            </a:r>
          </a:p>
          <a:p>
            <a:pPr lvl="1">
              <a:lnSpc>
                <a:spcPct val="100000"/>
              </a:lnSpc>
            </a:pPr>
            <a:r>
              <a:rPr lang="en-GB" dirty="0" err="1"/>
              <a:t>TrackMate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 err="1"/>
              <a:t>QuimP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ADAPT</a:t>
            </a:r>
          </a:p>
          <a:p>
            <a:pPr>
              <a:lnSpc>
                <a:spcPct val="100000"/>
              </a:lnSpc>
            </a:pPr>
            <a:r>
              <a:rPr lang="en-GB" dirty="0" err="1"/>
              <a:t>CellProfiler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Numerous Commercial Packages:</a:t>
            </a:r>
          </a:p>
          <a:p>
            <a:pPr lvl="1">
              <a:lnSpc>
                <a:spcPct val="100000"/>
              </a:lnSpc>
            </a:pPr>
            <a:r>
              <a:rPr lang="en-GB" dirty="0" err="1"/>
              <a:t>Imaris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 err="1"/>
              <a:t>Arivis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Huygens</a:t>
            </a:r>
          </a:p>
          <a:p>
            <a:pPr lvl="1">
              <a:lnSpc>
                <a:spcPct val="100000"/>
              </a:lnSpc>
            </a:pPr>
            <a:r>
              <a:rPr lang="en-GB" dirty="0" err="1"/>
              <a:t>MetaMorph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 err="1"/>
              <a:t>Phasefocus</a:t>
            </a:r>
            <a:r>
              <a:rPr lang="en-GB" dirty="0"/>
              <a:t> </a:t>
            </a:r>
            <a:r>
              <a:rPr lang="en-GB" dirty="0" err="1"/>
              <a:t>Livecyte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151804"/>
            <a:ext cx="4342192" cy="25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151804"/>
            <a:ext cx="2556000" cy="255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08" y="3717032"/>
            <a:ext cx="485394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1F674-79DC-4BBE-A38E-C9B2309DD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4527232"/>
            <a:ext cx="346722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>
          <a:xfrm>
            <a:off x="5259328" y="1694474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84" y="142755"/>
            <a:ext cx="8610600" cy="1293028"/>
          </a:xfrm>
        </p:spPr>
        <p:txBody>
          <a:bodyPr/>
          <a:lstStyle/>
          <a:p>
            <a:r>
              <a:rPr lang="en-GB" dirty="0"/>
              <a:t>Two common 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1484784"/>
            <a:ext cx="5400160" cy="1656184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Detect then track: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Detect objects in each frame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Associate detections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259328" y="1694474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5943404" y="2384884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6627480" y="2147156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7311556" y="1723581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7995632" y="2132856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8679708" y="2377213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363784" y="1904136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0047860" y="2170924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0731936" y="1628800"/>
            <a:ext cx="548640" cy="603504"/>
          </a:xfrm>
          <a:prstGeom prst="ellipse">
            <a:avLst/>
          </a:prstGeom>
          <a:gradFill flip="none" rotWithShape="1">
            <a:gsLst>
              <a:gs pos="0">
                <a:srgbClr val="00FF00"/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Freeform 47"/>
          <p:cNvSpPr>
            <a:spLocks noChangeAspect="1"/>
          </p:cNvSpPr>
          <p:nvPr/>
        </p:nvSpPr>
        <p:spPr>
          <a:xfrm>
            <a:off x="5375915" y="3501008"/>
            <a:ext cx="2284359" cy="1768882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gradFill>
            <a:gsLst>
              <a:gs pos="0">
                <a:srgbClr val="00D000"/>
              </a:gs>
              <a:gs pos="80000">
                <a:schemeClr val="bg1"/>
              </a:gs>
            </a:gsLst>
            <a:path path="circle">
              <a:fillToRect l="50000" t="50000" r="50000" b="50000"/>
            </a:path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reeform 48"/>
          <p:cNvSpPr>
            <a:spLocks noChangeAspect="1"/>
          </p:cNvSpPr>
          <p:nvPr/>
        </p:nvSpPr>
        <p:spPr>
          <a:xfrm>
            <a:off x="5375915" y="3501008"/>
            <a:ext cx="2284359" cy="1768882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>
            <a:off x="9210253" y="4509120"/>
            <a:ext cx="1850517" cy="2217845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gradFill>
            <a:gsLst>
              <a:gs pos="0">
                <a:srgbClr val="00D000"/>
              </a:gs>
              <a:gs pos="77000">
                <a:schemeClr val="bg1"/>
              </a:gs>
            </a:gsLst>
            <a:path path="circle">
              <a:fillToRect l="50000" t="50000" r="50000" b="50000"/>
            </a:path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form 50"/>
          <p:cNvSpPr>
            <a:spLocks noChangeAspect="1"/>
          </p:cNvSpPr>
          <p:nvPr/>
        </p:nvSpPr>
        <p:spPr>
          <a:xfrm>
            <a:off x="9210253" y="4509120"/>
            <a:ext cx="1850517" cy="2217845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Straight Arrow Connector 52"/>
          <p:cNvCxnSpPr>
            <a:cxnSpLocks/>
            <a:endCxn id="51" idx="71"/>
          </p:cNvCxnSpPr>
          <p:nvPr/>
        </p:nvCxnSpPr>
        <p:spPr>
          <a:xfrm>
            <a:off x="7413830" y="4694822"/>
            <a:ext cx="1983923" cy="71786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>
            <a:spLocks noChangeAspect="1"/>
          </p:cNvSpPr>
          <p:nvPr/>
        </p:nvSpPr>
        <p:spPr>
          <a:xfrm>
            <a:off x="9068224" y="4723080"/>
            <a:ext cx="2284360" cy="1768881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Arrow Connector 54"/>
          <p:cNvCxnSpPr>
            <a:cxnSpLocks noChangeAspect="1"/>
            <a:stCxn id="54" idx="50"/>
            <a:endCxn id="51" idx="50"/>
          </p:cNvCxnSpPr>
          <p:nvPr/>
        </p:nvCxnSpPr>
        <p:spPr>
          <a:xfrm flipH="1">
            <a:off x="10087686" y="6491961"/>
            <a:ext cx="63681" cy="235004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 noChangeAspect="1"/>
            <a:stCxn id="54" idx="64"/>
            <a:endCxn id="51" idx="65"/>
          </p:cNvCxnSpPr>
          <p:nvPr/>
        </p:nvCxnSpPr>
        <p:spPr>
          <a:xfrm>
            <a:off x="9095860" y="5807702"/>
            <a:ext cx="130884" cy="24824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 noChangeAspect="1"/>
            <a:stCxn id="54" idx="75"/>
            <a:endCxn id="50" idx="71"/>
          </p:cNvCxnSpPr>
          <p:nvPr/>
        </p:nvCxnSpPr>
        <p:spPr>
          <a:xfrm flipH="1" flipV="1">
            <a:off x="9397753" y="5412687"/>
            <a:ext cx="156707" cy="1931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 noChangeAspect="1"/>
            <a:stCxn id="54" idx="2"/>
            <a:endCxn id="50" idx="2"/>
          </p:cNvCxnSpPr>
          <p:nvPr/>
        </p:nvCxnSpPr>
        <p:spPr>
          <a:xfrm flipH="1" flipV="1">
            <a:off x="9822328" y="4983721"/>
            <a:ext cx="1468" cy="117885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cxnSpLocks noChangeAspect="1"/>
            <a:stCxn id="54" idx="5"/>
            <a:endCxn id="50" idx="4"/>
          </p:cNvCxnSpPr>
          <p:nvPr/>
        </p:nvCxnSpPr>
        <p:spPr>
          <a:xfrm flipH="1" flipV="1">
            <a:off x="10117171" y="5065863"/>
            <a:ext cx="121548" cy="35743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 noChangeAspect="1"/>
            <a:stCxn id="54" idx="12"/>
            <a:endCxn id="50" idx="12"/>
          </p:cNvCxnSpPr>
          <p:nvPr/>
        </p:nvCxnSpPr>
        <p:spPr>
          <a:xfrm flipH="1" flipV="1">
            <a:off x="10453292" y="4509120"/>
            <a:ext cx="149395" cy="213960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Aspect="1"/>
            <a:stCxn id="54" idx="18"/>
            <a:endCxn id="50" idx="19"/>
          </p:cNvCxnSpPr>
          <p:nvPr/>
        </p:nvCxnSpPr>
        <p:spPr>
          <a:xfrm flipH="1">
            <a:off x="10759929" y="5065209"/>
            <a:ext cx="199446" cy="119304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 noChangeAspect="1"/>
            <a:stCxn id="54" idx="26"/>
            <a:endCxn id="51" idx="28"/>
          </p:cNvCxnSpPr>
          <p:nvPr/>
        </p:nvCxnSpPr>
        <p:spPr>
          <a:xfrm flipH="1">
            <a:off x="11025288" y="5589322"/>
            <a:ext cx="217982" cy="133681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 noChangeAspect="1"/>
            <a:stCxn id="54" idx="31"/>
            <a:endCxn id="51" idx="30"/>
          </p:cNvCxnSpPr>
          <p:nvPr/>
        </p:nvCxnSpPr>
        <p:spPr>
          <a:xfrm flipH="1" flipV="1">
            <a:off x="11054773" y="5878160"/>
            <a:ext cx="283128" cy="46012"/>
          </a:xfrm>
          <a:prstGeom prst="straightConnector1">
            <a:avLst/>
          </a:prstGeom>
          <a:ln w="12700">
            <a:solidFill>
              <a:srgbClr val="FFFF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 86"/>
          <p:cNvSpPr>
            <a:spLocks noChangeAspect="1"/>
          </p:cNvSpPr>
          <p:nvPr/>
        </p:nvSpPr>
        <p:spPr>
          <a:xfrm>
            <a:off x="9210253" y="4509120"/>
            <a:ext cx="1850517" cy="2217845"/>
          </a:xfrm>
          <a:custGeom>
            <a:avLst/>
            <a:gdLst>
              <a:gd name="connsiteX0" fmla="*/ 791204 w 2928073"/>
              <a:gd name="connsiteY0" fmla="*/ 419878 h 2267339"/>
              <a:gd name="connsiteX1" fmla="*/ 912502 w 2928073"/>
              <a:gd name="connsiteY1" fmla="*/ 475861 h 2267339"/>
              <a:gd name="connsiteX2" fmla="*/ 968486 w 2928073"/>
              <a:gd name="connsiteY2" fmla="*/ 485192 h 2267339"/>
              <a:gd name="connsiteX3" fmla="*/ 1239073 w 2928073"/>
              <a:gd name="connsiteY3" fmla="*/ 578498 h 2267339"/>
              <a:gd name="connsiteX4" fmla="*/ 1435016 w 2928073"/>
              <a:gd name="connsiteY4" fmla="*/ 569167 h 2267339"/>
              <a:gd name="connsiteX5" fmla="*/ 1500330 w 2928073"/>
              <a:gd name="connsiteY5" fmla="*/ 485192 h 2267339"/>
              <a:gd name="connsiteX6" fmla="*/ 1528322 w 2928073"/>
              <a:gd name="connsiteY6" fmla="*/ 475861 h 2267339"/>
              <a:gd name="connsiteX7" fmla="*/ 1584306 w 2928073"/>
              <a:gd name="connsiteY7" fmla="*/ 410547 h 2267339"/>
              <a:gd name="connsiteX8" fmla="*/ 1612298 w 2928073"/>
              <a:gd name="connsiteY8" fmla="*/ 382555 h 2267339"/>
              <a:gd name="connsiteX9" fmla="*/ 1649620 w 2928073"/>
              <a:gd name="connsiteY9" fmla="*/ 326572 h 2267339"/>
              <a:gd name="connsiteX10" fmla="*/ 1705604 w 2928073"/>
              <a:gd name="connsiteY10" fmla="*/ 251927 h 2267339"/>
              <a:gd name="connsiteX11" fmla="*/ 1854894 w 2928073"/>
              <a:gd name="connsiteY11" fmla="*/ 46653 h 2267339"/>
              <a:gd name="connsiteX12" fmla="*/ 1966861 w 2928073"/>
              <a:gd name="connsiteY12" fmla="*/ 0 h 2267339"/>
              <a:gd name="connsiteX13" fmla="*/ 2172135 w 2928073"/>
              <a:gd name="connsiteY13" fmla="*/ 18661 h 2267339"/>
              <a:gd name="connsiteX14" fmla="*/ 2209457 w 2928073"/>
              <a:gd name="connsiteY14" fmla="*/ 46653 h 2267339"/>
              <a:gd name="connsiteX15" fmla="*/ 2302763 w 2928073"/>
              <a:gd name="connsiteY15" fmla="*/ 158621 h 2267339"/>
              <a:gd name="connsiteX16" fmla="*/ 2386739 w 2928073"/>
              <a:gd name="connsiteY16" fmla="*/ 307910 h 2267339"/>
              <a:gd name="connsiteX17" fmla="*/ 2414730 w 2928073"/>
              <a:gd name="connsiteY17" fmla="*/ 410547 h 2267339"/>
              <a:gd name="connsiteX18" fmla="*/ 2424061 w 2928073"/>
              <a:gd name="connsiteY18" fmla="*/ 438539 h 2267339"/>
              <a:gd name="connsiteX19" fmla="*/ 2452053 w 2928073"/>
              <a:gd name="connsiteY19" fmla="*/ 690465 h 2267339"/>
              <a:gd name="connsiteX20" fmla="*/ 2489375 w 2928073"/>
              <a:gd name="connsiteY20" fmla="*/ 765110 h 2267339"/>
              <a:gd name="connsiteX21" fmla="*/ 2536028 w 2928073"/>
              <a:gd name="connsiteY21" fmla="*/ 849086 h 2267339"/>
              <a:gd name="connsiteX22" fmla="*/ 2554690 w 2928073"/>
              <a:gd name="connsiteY22" fmla="*/ 886408 h 2267339"/>
              <a:gd name="connsiteX23" fmla="*/ 2638665 w 2928073"/>
              <a:gd name="connsiteY23" fmla="*/ 961053 h 2267339"/>
              <a:gd name="connsiteX24" fmla="*/ 2713310 w 2928073"/>
              <a:gd name="connsiteY24" fmla="*/ 1045029 h 2267339"/>
              <a:gd name="connsiteX25" fmla="*/ 2741302 w 2928073"/>
              <a:gd name="connsiteY25" fmla="*/ 1063690 h 2267339"/>
              <a:gd name="connsiteX26" fmla="*/ 2787955 w 2928073"/>
              <a:gd name="connsiteY26" fmla="*/ 1110343 h 2267339"/>
              <a:gd name="connsiteX27" fmla="*/ 2843939 w 2928073"/>
              <a:gd name="connsiteY27" fmla="*/ 1184988 h 2267339"/>
              <a:gd name="connsiteX28" fmla="*/ 2871930 w 2928073"/>
              <a:gd name="connsiteY28" fmla="*/ 1240972 h 2267339"/>
              <a:gd name="connsiteX29" fmla="*/ 2890592 w 2928073"/>
              <a:gd name="connsiteY29" fmla="*/ 1324947 h 2267339"/>
              <a:gd name="connsiteX30" fmla="*/ 2918584 w 2928073"/>
              <a:gd name="connsiteY30" fmla="*/ 1399592 h 2267339"/>
              <a:gd name="connsiteX31" fmla="*/ 2909253 w 2928073"/>
              <a:gd name="connsiteY31" fmla="*/ 1539551 h 2267339"/>
              <a:gd name="connsiteX32" fmla="*/ 2843939 w 2928073"/>
              <a:gd name="connsiteY32" fmla="*/ 1567543 h 2267339"/>
              <a:gd name="connsiteX33" fmla="*/ 2815947 w 2928073"/>
              <a:gd name="connsiteY33" fmla="*/ 1586204 h 2267339"/>
              <a:gd name="connsiteX34" fmla="*/ 2722641 w 2928073"/>
              <a:gd name="connsiteY34" fmla="*/ 1595535 h 2267339"/>
              <a:gd name="connsiteX35" fmla="*/ 2685318 w 2928073"/>
              <a:gd name="connsiteY35" fmla="*/ 1604865 h 2267339"/>
              <a:gd name="connsiteX36" fmla="*/ 2545359 w 2928073"/>
              <a:gd name="connsiteY36" fmla="*/ 1567543 h 2267339"/>
              <a:gd name="connsiteX37" fmla="*/ 2480045 w 2928073"/>
              <a:gd name="connsiteY37" fmla="*/ 1539551 h 2267339"/>
              <a:gd name="connsiteX38" fmla="*/ 2424061 w 2928073"/>
              <a:gd name="connsiteY38" fmla="*/ 1520890 h 2267339"/>
              <a:gd name="connsiteX39" fmla="*/ 2237449 w 2928073"/>
              <a:gd name="connsiteY39" fmla="*/ 1530221 h 2267339"/>
              <a:gd name="connsiteX40" fmla="*/ 2097490 w 2928073"/>
              <a:gd name="connsiteY40" fmla="*/ 1632857 h 2267339"/>
              <a:gd name="connsiteX41" fmla="*/ 2022845 w 2928073"/>
              <a:gd name="connsiteY41" fmla="*/ 1707502 h 2267339"/>
              <a:gd name="connsiteX42" fmla="*/ 1957530 w 2928073"/>
              <a:gd name="connsiteY42" fmla="*/ 1763486 h 2267339"/>
              <a:gd name="connsiteX43" fmla="*/ 1910877 w 2928073"/>
              <a:gd name="connsiteY43" fmla="*/ 1810139 h 2267339"/>
              <a:gd name="connsiteX44" fmla="*/ 1845563 w 2928073"/>
              <a:gd name="connsiteY44" fmla="*/ 1922106 h 2267339"/>
              <a:gd name="connsiteX45" fmla="*/ 1808241 w 2928073"/>
              <a:gd name="connsiteY45" fmla="*/ 1996751 h 2267339"/>
              <a:gd name="connsiteX46" fmla="*/ 1752257 w 2928073"/>
              <a:gd name="connsiteY46" fmla="*/ 2108719 h 2267339"/>
              <a:gd name="connsiteX47" fmla="*/ 1658951 w 2928073"/>
              <a:gd name="connsiteY47" fmla="*/ 2192694 h 2267339"/>
              <a:gd name="connsiteX48" fmla="*/ 1630959 w 2928073"/>
              <a:gd name="connsiteY48" fmla="*/ 2202025 h 2267339"/>
              <a:gd name="connsiteX49" fmla="*/ 1565645 w 2928073"/>
              <a:gd name="connsiteY49" fmla="*/ 2239347 h 2267339"/>
              <a:gd name="connsiteX50" fmla="*/ 1388363 w 2928073"/>
              <a:gd name="connsiteY50" fmla="*/ 2267339 h 2267339"/>
              <a:gd name="connsiteX51" fmla="*/ 1267065 w 2928073"/>
              <a:gd name="connsiteY51" fmla="*/ 2248678 h 2267339"/>
              <a:gd name="connsiteX52" fmla="*/ 1220412 w 2928073"/>
              <a:gd name="connsiteY52" fmla="*/ 2202025 h 2267339"/>
              <a:gd name="connsiteX53" fmla="*/ 1201751 w 2928073"/>
              <a:gd name="connsiteY53" fmla="*/ 2164702 h 2267339"/>
              <a:gd name="connsiteX54" fmla="*/ 1183090 w 2928073"/>
              <a:gd name="connsiteY54" fmla="*/ 2108719 h 2267339"/>
              <a:gd name="connsiteX55" fmla="*/ 1155098 w 2928073"/>
              <a:gd name="connsiteY55" fmla="*/ 2052735 h 2267339"/>
              <a:gd name="connsiteX56" fmla="*/ 1089784 w 2928073"/>
              <a:gd name="connsiteY56" fmla="*/ 1894114 h 2267339"/>
              <a:gd name="connsiteX57" fmla="*/ 1052461 w 2928073"/>
              <a:gd name="connsiteY57" fmla="*/ 1800808 h 2267339"/>
              <a:gd name="connsiteX58" fmla="*/ 1043130 w 2928073"/>
              <a:gd name="connsiteY58" fmla="*/ 1763486 h 2267339"/>
              <a:gd name="connsiteX59" fmla="*/ 977816 w 2928073"/>
              <a:gd name="connsiteY59" fmla="*/ 1660849 h 2267339"/>
              <a:gd name="connsiteX60" fmla="*/ 959155 w 2928073"/>
              <a:gd name="connsiteY60" fmla="*/ 1623527 h 2267339"/>
              <a:gd name="connsiteX61" fmla="*/ 884510 w 2928073"/>
              <a:gd name="connsiteY61" fmla="*/ 1567543 h 2267339"/>
              <a:gd name="connsiteX62" fmla="*/ 166053 w 2928073"/>
              <a:gd name="connsiteY62" fmla="*/ 1567543 h 2267339"/>
              <a:gd name="connsiteX63" fmla="*/ 128730 w 2928073"/>
              <a:gd name="connsiteY63" fmla="*/ 1530221 h 2267339"/>
              <a:gd name="connsiteX64" fmla="*/ 35424 w 2928073"/>
              <a:gd name="connsiteY64" fmla="*/ 1390261 h 2267339"/>
              <a:gd name="connsiteX65" fmla="*/ 26094 w 2928073"/>
              <a:gd name="connsiteY65" fmla="*/ 1352939 h 2267339"/>
              <a:gd name="connsiteX66" fmla="*/ 7433 w 2928073"/>
              <a:gd name="connsiteY66" fmla="*/ 1315616 h 2267339"/>
              <a:gd name="connsiteX67" fmla="*/ 35424 w 2928073"/>
              <a:gd name="connsiteY67" fmla="*/ 1091682 h 2267339"/>
              <a:gd name="connsiteX68" fmla="*/ 54086 w 2928073"/>
              <a:gd name="connsiteY68" fmla="*/ 1073021 h 2267339"/>
              <a:gd name="connsiteX69" fmla="*/ 82077 w 2928073"/>
              <a:gd name="connsiteY69" fmla="*/ 1026367 h 2267339"/>
              <a:gd name="connsiteX70" fmla="*/ 128730 w 2928073"/>
              <a:gd name="connsiteY70" fmla="*/ 1007706 h 2267339"/>
              <a:gd name="connsiteX71" fmla="*/ 296682 w 2928073"/>
              <a:gd name="connsiteY71" fmla="*/ 923731 h 2267339"/>
              <a:gd name="connsiteX72" fmla="*/ 436641 w 2928073"/>
              <a:gd name="connsiteY72" fmla="*/ 877078 h 2267339"/>
              <a:gd name="connsiteX73" fmla="*/ 529947 w 2928073"/>
              <a:gd name="connsiteY73" fmla="*/ 895739 h 2267339"/>
              <a:gd name="connsiteX74" fmla="*/ 585930 w 2928073"/>
              <a:gd name="connsiteY74" fmla="*/ 905070 h 2267339"/>
              <a:gd name="connsiteX75" fmla="*/ 623253 w 2928073"/>
              <a:gd name="connsiteY75" fmla="*/ 886408 h 2267339"/>
              <a:gd name="connsiteX76" fmla="*/ 641914 w 2928073"/>
              <a:gd name="connsiteY76" fmla="*/ 821094 h 2267339"/>
              <a:gd name="connsiteX77" fmla="*/ 651245 w 2928073"/>
              <a:gd name="connsiteY77" fmla="*/ 793102 h 2267339"/>
              <a:gd name="connsiteX78" fmla="*/ 669906 w 2928073"/>
              <a:gd name="connsiteY78" fmla="*/ 494523 h 2267339"/>
              <a:gd name="connsiteX79" fmla="*/ 735220 w 2928073"/>
              <a:gd name="connsiteY79" fmla="*/ 438539 h 2267339"/>
              <a:gd name="connsiteX80" fmla="*/ 791204 w 2928073"/>
              <a:gd name="connsiteY80" fmla="*/ 419878 h 22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28073" h="2267339">
                <a:moveTo>
                  <a:pt x="791204" y="419878"/>
                </a:moveTo>
                <a:cubicBezTo>
                  <a:pt x="820751" y="426098"/>
                  <a:pt x="870716" y="460466"/>
                  <a:pt x="912502" y="475861"/>
                </a:cubicBezTo>
                <a:cubicBezTo>
                  <a:pt x="930254" y="482401"/>
                  <a:pt x="950268" y="480091"/>
                  <a:pt x="968486" y="485192"/>
                </a:cubicBezTo>
                <a:cubicBezTo>
                  <a:pt x="1115307" y="526302"/>
                  <a:pt x="1121961" y="531654"/>
                  <a:pt x="1239073" y="578498"/>
                </a:cubicBezTo>
                <a:cubicBezTo>
                  <a:pt x="1304387" y="575388"/>
                  <a:pt x="1373437" y="591159"/>
                  <a:pt x="1435016" y="569167"/>
                </a:cubicBezTo>
                <a:cubicBezTo>
                  <a:pt x="1468412" y="557240"/>
                  <a:pt x="1466688" y="496406"/>
                  <a:pt x="1500330" y="485192"/>
                </a:cubicBezTo>
                <a:lnTo>
                  <a:pt x="1528322" y="475861"/>
                </a:lnTo>
                <a:cubicBezTo>
                  <a:pt x="1597773" y="406412"/>
                  <a:pt x="1512495" y="494326"/>
                  <a:pt x="1584306" y="410547"/>
                </a:cubicBezTo>
                <a:cubicBezTo>
                  <a:pt x="1592894" y="400528"/>
                  <a:pt x="1604197" y="392971"/>
                  <a:pt x="1612298" y="382555"/>
                </a:cubicBezTo>
                <a:cubicBezTo>
                  <a:pt x="1626067" y="364852"/>
                  <a:pt x="1636584" y="344822"/>
                  <a:pt x="1649620" y="326572"/>
                </a:cubicBezTo>
                <a:cubicBezTo>
                  <a:pt x="1667698" y="301263"/>
                  <a:pt x="1688708" y="278039"/>
                  <a:pt x="1705604" y="251927"/>
                </a:cubicBezTo>
                <a:cubicBezTo>
                  <a:pt x="1743762" y="192956"/>
                  <a:pt x="1788170" y="74455"/>
                  <a:pt x="1854894" y="46653"/>
                </a:cubicBezTo>
                <a:lnTo>
                  <a:pt x="1966861" y="0"/>
                </a:lnTo>
                <a:cubicBezTo>
                  <a:pt x="2035286" y="6220"/>
                  <a:pt x="2104664" y="5686"/>
                  <a:pt x="2172135" y="18661"/>
                </a:cubicBezTo>
                <a:cubicBezTo>
                  <a:pt x="2187406" y="21598"/>
                  <a:pt x="2198846" y="35284"/>
                  <a:pt x="2209457" y="46653"/>
                </a:cubicBezTo>
                <a:cubicBezTo>
                  <a:pt x="2242606" y="82170"/>
                  <a:pt x="2275483" y="118420"/>
                  <a:pt x="2302763" y="158621"/>
                </a:cubicBezTo>
                <a:cubicBezTo>
                  <a:pt x="2334822" y="205866"/>
                  <a:pt x="2386739" y="307910"/>
                  <a:pt x="2386739" y="307910"/>
                </a:cubicBezTo>
                <a:cubicBezTo>
                  <a:pt x="2396069" y="342122"/>
                  <a:pt x="2404988" y="376450"/>
                  <a:pt x="2414730" y="410547"/>
                </a:cubicBezTo>
                <a:cubicBezTo>
                  <a:pt x="2417432" y="420004"/>
                  <a:pt x="2422761" y="428790"/>
                  <a:pt x="2424061" y="438539"/>
                </a:cubicBezTo>
                <a:cubicBezTo>
                  <a:pt x="2435228" y="522290"/>
                  <a:pt x="2435483" y="607614"/>
                  <a:pt x="2452053" y="690465"/>
                </a:cubicBezTo>
                <a:cubicBezTo>
                  <a:pt x="2457509" y="717743"/>
                  <a:pt x="2476359" y="740524"/>
                  <a:pt x="2489375" y="765110"/>
                </a:cubicBezTo>
                <a:cubicBezTo>
                  <a:pt x="2504357" y="793410"/>
                  <a:pt x="2520846" y="820892"/>
                  <a:pt x="2536028" y="849086"/>
                </a:cubicBezTo>
                <a:cubicBezTo>
                  <a:pt x="2542622" y="861333"/>
                  <a:pt x="2546150" y="875429"/>
                  <a:pt x="2554690" y="886408"/>
                </a:cubicBezTo>
                <a:cubicBezTo>
                  <a:pt x="2622649" y="973783"/>
                  <a:pt x="2576459" y="898846"/>
                  <a:pt x="2638665" y="961053"/>
                </a:cubicBezTo>
                <a:cubicBezTo>
                  <a:pt x="2665147" y="987536"/>
                  <a:pt x="2686827" y="1018546"/>
                  <a:pt x="2713310" y="1045029"/>
                </a:cubicBezTo>
                <a:cubicBezTo>
                  <a:pt x="2721239" y="1052958"/>
                  <a:pt x="2732863" y="1056306"/>
                  <a:pt x="2741302" y="1063690"/>
                </a:cubicBezTo>
                <a:cubicBezTo>
                  <a:pt x="2757853" y="1078172"/>
                  <a:pt x="2774216" y="1093170"/>
                  <a:pt x="2787955" y="1110343"/>
                </a:cubicBezTo>
                <a:cubicBezTo>
                  <a:pt x="2880704" y="1226279"/>
                  <a:pt x="2760945" y="1101994"/>
                  <a:pt x="2843939" y="1184988"/>
                </a:cubicBezTo>
                <a:cubicBezTo>
                  <a:pt x="2853269" y="1203649"/>
                  <a:pt x="2865332" y="1221179"/>
                  <a:pt x="2871930" y="1240972"/>
                </a:cubicBezTo>
                <a:cubicBezTo>
                  <a:pt x="2880998" y="1268175"/>
                  <a:pt x="2882501" y="1297438"/>
                  <a:pt x="2890592" y="1324947"/>
                </a:cubicBezTo>
                <a:cubicBezTo>
                  <a:pt x="2898090" y="1350441"/>
                  <a:pt x="2909253" y="1374710"/>
                  <a:pt x="2918584" y="1399592"/>
                </a:cubicBezTo>
                <a:cubicBezTo>
                  <a:pt x="2926969" y="1458288"/>
                  <a:pt x="2938580" y="1480897"/>
                  <a:pt x="2909253" y="1539551"/>
                </a:cubicBezTo>
                <a:cubicBezTo>
                  <a:pt x="2900048" y="1557960"/>
                  <a:pt x="2858455" y="1563914"/>
                  <a:pt x="2843939" y="1567543"/>
                </a:cubicBezTo>
                <a:cubicBezTo>
                  <a:pt x="2834608" y="1573763"/>
                  <a:pt x="2826874" y="1583682"/>
                  <a:pt x="2815947" y="1586204"/>
                </a:cubicBezTo>
                <a:cubicBezTo>
                  <a:pt x="2785490" y="1593233"/>
                  <a:pt x="2753584" y="1591115"/>
                  <a:pt x="2722641" y="1595535"/>
                </a:cubicBezTo>
                <a:cubicBezTo>
                  <a:pt x="2709946" y="1597349"/>
                  <a:pt x="2697759" y="1601755"/>
                  <a:pt x="2685318" y="1604865"/>
                </a:cubicBezTo>
                <a:cubicBezTo>
                  <a:pt x="2638665" y="1592424"/>
                  <a:pt x="2591369" y="1582183"/>
                  <a:pt x="2545359" y="1567543"/>
                </a:cubicBezTo>
                <a:cubicBezTo>
                  <a:pt x="2522787" y="1560361"/>
                  <a:pt x="2502153" y="1548054"/>
                  <a:pt x="2480045" y="1539551"/>
                </a:cubicBezTo>
                <a:cubicBezTo>
                  <a:pt x="2461685" y="1532490"/>
                  <a:pt x="2442722" y="1527110"/>
                  <a:pt x="2424061" y="1520890"/>
                </a:cubicBezTo>
                <a:lnTo>
                  <a:pt x="2237449" y="1530221"/>
                </a:lnTo>
                <a:cubicBezTo>
                  <a:pt x="2213444" y="1536015"/>
                  <a:pt x="2121422" y="1610635"/>
                  <a:pt x="2097490" y="1632857"/>
                </a:cubicBezTo>
                <a:cubicBezTo>
                  <a:pt x="2071705" y="1656801"/>
                  <a:pt x="2048569" y="1683493"/>
                  <a:pt x="2022845" y="1707502"/>
                </a:cubicBezTo>
                <a:cubicBezTo>
                  <a:pt x="2001882" y="1727067"/>
                  <a:pt x="1978668" y="1744110"/>
                  <a:pt x="1957530" y="1763486"/>
                </a:cubicBezTo>
                <a:cubicBezTo>
                  <a:pt x="1941318" y="1778347"/>
                  <a:pt x="1910877" y="1810139"/>
                  <a:pt x="1910877" y="1810139"/>
                </a:cubicBezTo>
                <a:cubicBezTo>
                  <a:pt x="1870983" y="1909874"/>
                  <a:pt x="1919996" y="1798051"/>
                  <a:pt x="1845563" y="1922106"/>
                </a:cubicBezTo>
                <a:cubicBezTo>
                  <a:pt x="1831251" y="1945960"/>
                  <a:pt x="1819899" y="1971493"/>
                  <a:pt x="1808241" y="1996751"/>
                </a:cubicBezTo>
                <a:cubicBezTo>
                  <a:pt x="1785337" y="2046377"/>
                  <a:pt x="1790297" y="2059267"/>
                  <a:pt x="1752257" y="2108719"/>
                </a:cubicBezTo>
                <a:cubicBezTo>
                  <a:pt x="1737165" y="2128338"/>
                  <a:pt x="1686810" y="2176774"/>
                  <a:pt x="1658951" y="2192694"/>
                </a:cubicBezTo>
                <a:cubicBezTo>
                  <a:pt x="1650412" y="2197574"/>
                  <a:pt x="1639756" y="2197626"/>
                  <a:pt x="1630959" y="2202025"/>
                </a:cubicBezTo>
                <a:cubicBezTo>
                  <a:pt x="1608531" y="2213239"/>
                  <a:pt x="1588927" y="2230034"/>
                  <a:pt x="1565645" y="2239347"/>
                </a:cubicBezTo>
                <a:cubicBezTo>
                  <a:pt x="1510072" y="2261576"/>
                  <a:pt x="1446356" y="2262067"/>
                  <a:pt x="1388363" y="2267339"/>
                </a:cubicBezTo>
                <a:cubicBezTo>
                  <a:pt x="1347930" y="2261119"/>
                  <a:pt x="1306886" y="2258048"/>
                  <a:pt x="1267065" y="2248678"/>
                </a:cubicBezTo>
                <a:cubicBezTo>
                  <a:pt x="1220597" y="2237744"/>
                  <a:pt x="1234389" y="2234637"/>
                  <a:pt x="1220412" y="2202025"/>
                </a:cubicBezTo>
                <a:cubicBezTo>
                  <a:pt x="1214933" y="2189240"/>
                  <a:pt x="1206917" y="2177617"/>
                  <a:pt x="1201751" y="2164702"/>
                </a:cubicBezTo>
                <a:cubicBezTo>
                  <a:pt x="1194446" y="2146438"/>
                  <a:pt x="1190656" y="2126876"/>
                  <a:pt x="1183090" y="2108719"/>
                </a:cubicBezTo>
                <a:cubicBezTo>
                  <a:pt x="1175065" y="2089460"/>
                  <a:pt x="1164429" y="2071396"/>
                  <a:pt x="1155098" y="2052735"/>
                </a:cubicBezTo>
                <a:cubicBezTo>
                  <a:pt x="1133081" y="1898623"/>
                  <a:pt x="1169544" y="2093511"/>
                  <a:pt x="1089784" y="1894114"/>
                </a:cubicBezTo>
                <a:cubicBezTo>
                  <a:pt x="1077343" y="1863012"/>
                  <a:pt x="1063728" y="1832354"/>
                  <a:pt x="1052461" y="1800808"/>
                </a:cubicBezTo>
                <a:cubicBezTo>
                  <a:pt x="1048148" y="1788732"/>
                  <a:pt x="1048436" y="1775160"/>
                  <a:pt x="1043130" y="1763486"/>
                </a:cubicBezTo>
                <a:cubicBezTo>
                  <a:pt x="1001028" y="1670862"/>
                  <a:pt x="1019032" y="1726796"/>
                  <a:pt x="977816" y="1660849"/>
                </a:cubicBezTo>
                <a:cubicBezTo>
                  <a:pt x="970444" y="1649054"/>
                  <a:pt x="968990" y="1633362"/>
                  <a:pt x="959155" y="1623527"/>
                </a:cubicBezTo>
                <a:cubicBezTo>
                  <a:pt x="937162" y="1601534"/>
                  <a:pt x="909392" y="1586204"/>
                  <a:pt x="884510" y="1567543"/>
                </a:cubicBezTo>
                <a:cubicBezTo>
                  <a:pt x="803419" y="1569268"/>
                  <a:pt x="304274" y="1587870"/>
                  <a:pt x="166053" y="1567543"/>
                </a:cubicBezTo>
                <a:cubicBezTo>
                  <a:pt x="148646" y="1564983"/>
                  <a:pt x="139600" y="1544055"/>
                  <a:pt x="128730" y="1530221"/>
                </a:cubicBezTo>
                <a:cubicBezTo>
                  <a:pt x="82973" y="1471985"/>
                  <a:pt x="68639" y="1445618"/>
                  <a:pt x="35424" y="1390261"/>
                </a:cubicBezTo>
                <a:cubicBezTo>
                  <a:pt x="32314" y="1377820"/>
                  <a:pt x="30597" y="1364946"/>
                  <a:pt x="26094" y="1352939"/>
                </a:cubicBezTo>
                <a:cubicBezTo>
                  <a:pt x="21210" y="1339915"/>
                  <a:pt x="7989" y="1329514"/>
                  <a:pt x="7433" y="1315616"/>
                </a:cubicBezTo>
                <a:cubicBezTo>
                  <a:pt x="3062" y="1206355"/>
                  <a:pt x="-17066" y="1157294"/>
                  <a:pt x="35424" y="1091682"/>
                </a:cubicBezTo>
                <a:cubicBezTo>
                  <a:pt x="40920" y="1084813"/>
                  <a:pt x="48973" y="1080180"/>
                  <a:pt x="54086" y="1073021"/>
                </a:cubicBezTo>
                <a:cubicBezTo>
                  <a:pt x="64627" y="1058263"/>
                  <a:pt x="68429" y="1038310"/>
                  <a:pt x="82077" y="1026367"/>
                </a:cubicBezTo>
                <a:cubicBezTo>
                  <a:pt x="94682" y="1015338"/>
                  <a:pt x="113983" y="1015647"/>
                  <a:pt x="128730" y="1007706"/>
                </a:cubicBezTo>
                <a:cubicBezTo>
                  <a:pt x="258089" y="938052"/>
                  <a:pt x="146098" y="977941"/>
                  <a:pt x="296682" y="923731"/>
                </a:cubicBezTo>
                <a:cubicBezTo>
                  <a:pt x="342952" y="907074"/>
                  <a:pt x="436641" y="877078"/>
                  <a:pt x="436641" y="877078"/>
                </a:cubicBezTo>
                <a:lnTo>
                  <a:pt x="529947" y="895739"/>
                </a:lnTo>
                <a:cubicBezTo>
                  <a:pt x="548541" y="899225"/>
                  <a:pt x="567105" y="906953"/>
                  <a:pt x="585930" y="905070"/>
                </a:cubicBezTo>
                <a:cubicBezTo>
                  <a:pt x="599770" y="903686"/>
                  <a:pt x="610812" y="892629"/>
                  <a:pt x="623253" y="886408"/>
                </a:cubicBezTo>
                <a:cubicBezTo>
                  <a:pt x="645626" y="819292"/>
                  <a:pt x="618482" y="903106"/>
                  <a:pt x="641914" y="821094"/>
                </a:cubicBezTo>
                <a:cubicBezTo>
                  <a:pt x="644616" y="811637"/>
                  <a:pt x="648135" y="802433"/>
                  <a:pt x="651245" y="793102"/>
                </a:cubicBezTo>
                <a:cubicBezTo>
                  <a:pt x="657465" y="693576"/>
                  <a:pt x="599394" y="565037"/>
                  <a:pt x="669906" y="494523"/>
                </a:cubicBezTo>
                <a:cubicBezTo>
                  <a:pt x="688405" y="476023"/>
                  <a:pt x="709640" y="449908"/>
                  <a:pt x="735220" y="438539"/>
                </a:cubicBezTo>
                <a:cubicBezTo>
                  <a:pt x="753195" y="430550"/>
                  <a:pt x="761657" y="413658"/>
                  <a:pt x="791204" y="419878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263352" y="4104732"/>
            <a:ext cx="5400160" cy="256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000" dirty="0"/>
              <a:t>Detect, propagate, detect: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Detect objects in first frame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Evolve detection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912F065A-31CC-44D3-8E00-9A7AA7567829}"/>
              </a:ext>
            </a:extLst>
          </p:cNvPr>
          <p:cNvCxnSpPr>
            <a:cxnSpLocks/>
            <a:stCxn id="4" idx="4"/>
            <a:endCxn id="6" idx="2"/>
          </p:cNvCxnSpPr>
          <p:nvPr/>
        </p:nvCxnSpPr>
        <p:spPr>
          <a:xfrm rot="16200000" flipH="1">
            <a:off x="5544197" y="2287429"/>
            <a:ext cx="388658" cy="40975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AA26E05A-46C5-438B-9FB7-029E5AEE9C3F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6492044" y="2448908"/>
            <a:ext cx="135436" cy="237728"/>
          </a:xfrm>
          <a:prstGeom prst="curvedConnector3">
            <a:avLst>
              <a:gd name="adj1" fmla="val 258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B27D657E-B0FA-4D84-B2B9-A06F38254010}"/>
              </a:ext>
            </a:extLst>
          </p:cNvPr>
          <p:cNvCxnSpPr>
            <a:cxnSpLocks/>
            <a:stCxn id="7" idx="7"/>
            <a:endCxn id="8" idx="2"/>
          </p:cNvCxnSpPr>
          <p:nvPr/>
        </p:nvCxnSpPr>
        <p:spPr>
          <a:xfrm rot="5400000" flipH="1" flipV="1">
            <a:off x="7098563" y="2022544"/>
            <a:ext cx="210204" cy="21578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E49A6662-099B-4703-9F19-D661F7414E3B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 rot="16200000" flipH="1">
            <a:off x="7789789" y="2228765"/>
            <a:ext cx="195904" cy="21578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CBB766D2-A4CE-4B32-89AF-70D3AEE1B99F}"/>
              </a:ext>
            </a:extLst>
          </p:cNvPr>
          <p:cNvCxnSpPr>
            <a:cxnSpLocks/>
            <a:stCxn id="9" idx="5"/>
            <a:endCxn id="10" idx="2"/>
          </p:cNvCxnSpPr>
          <p:nvPr/>
        </p:nvCxnSpPr>
        <p:spPr>
          <a:xfrm rot="16200000" flipH="1">
            <a:off x="8556324" y="2555581"/>
            <a:ext cx="30986" cy="215782"/>
          </a:xfrm>
          <a:prstGeom prst="curvedConnector4">
            <a:avLst>
              <a:gd name="adj1" fmla="val -52698"/>
              <a:gd name="adj2" fmla="val 6861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1DFAB803-1AAF-43DD-A3DF-BC9901834C6D}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rot="5400000" flipH="1" flipV="1">
            <a:off x="9126040" y="2227850"/>
            <a:ext cx="259706" cy="21578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24335C46-FAB1-44B4-92FA-682D2DE13BB4}"/>
              </a:ext>
            </a:extLst>
          </p:cNvPr>
          <p:cNvCxnSpPr>
            <a:cxnSpLocks/>
            <a:stCxn id="11" idx="5"/>
            <a:endCxn id="12" idx="2"/>
          </p:cNvCxnSpPr>
          <p:nvPr/>
        </p:nvCxnSpPr>
        <p:spPr>
          <a:xfrm rot="16200000" flipH="1">
            <a:off x="9913261" y="2338076"/>
            <a:ext cx="53417" cy="215782"/>
          </a:xfrm>
          <a:prstGeom prst="curvedConnector4">
            <a:avLst>
              <a:gd name="adj1" fmla="val 61132"/>
              <a:gd name="adj2" fmla="val 8375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0FDEB88C-A0E4-4662-86F2-37314CEDBF78}"/>
              </a:ext>
            </a:extLst>
          </p:cNvPr>
          <p:cNvCxnSpPr>
            <a:cxnSpLocks/>
            <a:stCxn id="12" idx="6"/>
            <a:endCxn id="13" idx="4"/>
          </p:cNvCxnSpPr>
          <p:nvPr/>
        </p:nvCxnSpPr>
        <p:spPr>
          <a:xfrm flipV="1">
            <a:off x="10596500" y="2232304"/>
            <a:ext cx="409756" cy="24037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13 0.00463 L 0.00013 0.00486 C -0.00092 0.00925 -0.00209 0.01412 -0.00222 0.01921 C -0.00261 0.02152 -0.0017 0.02407 -0.00118 0.02638 C 0.00156 0.03657 0.00286 0.03912 0.00612 0.04675 C 0.00664 0.04861 0.00677 0.05069 0.00729 0.05277 C 0.00807 0.05509 0.00898 0.0574 0.00963 0.05995 C 0.01067 0.06273 0.01132 0.06597 0.01224 0.06875 L 0.01341 0.07291 C 0.0138 0.07453 0.01445 0.07592 0.01458 0.07754 C 0.01549 0.08333 0.01679 0.09097 0.01836 0.09629 C 0.0194 0.10069 0.01966 0.10231 0.02174 0.10671 C 0.02291 0.10856 0.02408 0.11064 0.02552 0.1125 C 0.02669 0.11388 0.02773 0.11574 0.02916 0.11689 C 0.03073 0.11782 0.03229 0.11782 0.03398 0.11828 C 0.03567 0.11967 0.03724 0.12152 0.03893 0.12268 C 0.03997 0.12338 0.04127 0.1243 0.04244 0.1243 C 0.05013 0.1243 0.05794 0.12314 0.06549 0.12268 C 0.06718 0.12175 0.06901 0.12106 0.07031 0.11967 C 0.07773 0.1125 0.06783 0.11736 0.07643 0.11388 C 0.07773 0.11203 0.07864 0.10972 0.0802 0.10787 C 0.08802 0.09838 0.07955 0.1125 0.08606 0.10092 C 0.08672 0.09884 0.08645 0.09652 0.08737 0.09513 C 0.08945 0.09074 0.09231 0.08726 0.09466 0.08333 C 0.09674 0.07986 0.09843 0.07638 0.10065 0.07291 C 0.10182 0.07152 0.10312 0.07013 0.10442 0.06875 C 0.10807 0.05486 0.10195 0.07523 0.10924 0.05995 C 0.11406 0.04976 0.10612 0.0574 0.11406 0.05115 C 0.1181 0.04166 0.11458 0.04884 0.12018 0.03958 C 0.12617 0.02939 0.122 0.03194 0.12851 0.02939 C 0.13073 0.02152 0.12812 0.02754 0.13463 0.02199 C 0.13906 0.01828 0.13698 0.01736 0.14179 0.01458 C 0.14349 0.01388 0.14518 0.01365 0.14687 0.01342 C 0.16927 0.01504 0.15924 0.01018 0.16979 0.01921 C 0.16979 0.01921 0.1789 0.02638 0.18073 0.02777 L 0.1845 0.03078 C 0.19075 0.04259 0.18242 0.02847 0.19036 0.03796 C 0.19856 0.04791 0.18685 0.0375 0.19648 0.04537 C 0.19869 0.05601 0.19635 0.04629 0.20026 0.05694 C 0.20299 0.06527 0.19908 0.05763 0.20364 0.06713 C 0.20455 0.06875 0.2056 0.07013 0.20625 0.07175 C 0.20677 0.07291 0.20677 0.07453 0.20742 0.07592 C 0.20846 0.078 0.20976 0.07986 0.21093 0.08194 C 0.21406 0.08726 0.21536 0.09097 0.21953 0.09513 C 0.22187 0.09699 0.22408 0.09976 0.22695 0.10092 C 0.22799 0.10115 0.22929 0.10138 0.23033 0.10208 C 0.23984 0.10787 0.22851 0.10277 0.23763 0.10671 C 0.247 0.10625 0.25638 0.10648 0.26562 0.10509 C 0.26705 0.10486 0.2681 0.103 0.26927 0.10208 C 0.27044 0.10138 0.27174 0.10115 0.27291 0.10092 C 0.27526 0.09884 0.27929 0.09814 0.28033 0.09513 C 0.28177 0.08912 0.28033 0.09097 0.28515 0.08912 C 0.28619 0.08773 0.28737 0.08611 0.28867 0.08472 C 0.28971 0.08356 0.29127 0.0831 0.29231 0.08194 C 0.29804 0.075 0.29192 0.08009 0.29596 0.07291 C 0.297 0.07152 0.29843 0.07037 0.29961 0.06875 C 0.30468 0.06134 0.29908 0.06666 0.30573 0.06134 C 0.30599 0.05995 0.30651 0.05856 0.3069 0.05694 C 0.30755 0.0537 0.30677 0.04976 0.30807 0.04675 C 0.30898 0.04467 0.31132 0.04375 0.31289 0.04259 C 0.31653 0.03935 0.31797 0.03819 0.32265 0.0368 C 0.32461 0.03588 0.32656 0.03588 0.32864 0.03518 C 0.33033 0.03472 0.33203 0.03425 0.33359 0.03379 C 0.33984 0.03472 0.34661 0.03518 0.35299 0.0368 C 0.3552 0.03703 0.35703 0.03865 0.35911 0.03958 C 0.36627 0.04259 0.35911 0.03865 0.36757 0.04375 C 0.37695 0.05509 0.36471 0.04166 0.37604 0.05115 C 0.37747 0.05254 0.37825 0.05416 0.37968 0.05555 C 0.38073 0.05671 0.38216 0.0574 0.3832 0.05856 C 0.38463 0.05995 0.38541 0.0618 0.38698 0.06296 C 0.39544 0.06944 0.39427 0.06759 0.40143 0.07013 C 0.41367 0.0743 0.39479 0.06851 0.40989 0.07291 C 0.41549 0.07245 0.42135 0.07268 0.42695 0.07175 C 0.43242 0.0706 0.42981 0.06713 0.4319 0.06296 C 0.43255 0.06088 0.43424 0.05995 0.43541 0.05856 C 0.43658 0.05671 0.43776 0.05439 0.43906 0.05277 C 0.43945 0.05115 0.43971 0.04953 0.44023 0.04838 C 0.4414 0.04629 0.4431 0.04467 0.44388 0.04259 C 0.44479 0.04027 0.44466 0.0375 0.44518 0.03518 C 0.44583 0.03217 0.44687 0.02939 0.44765 0.02638 C 0.4483 0.02245 0.44869 0.01851 0.45 0.01458 C 0.45078 0.0125 0.45169 0.00995 0.45247 0.00763 C 0.45377 0.003 0.45364 0.00439 0.45364 0.00185 L 0.45364 0.00185 " pathEditMode="relative" rAng="0" ptsTypes="AAAAAAAAAAAAAAAAAAAAAAAAAAAAAAAAAAAAAAAAAAAAAAAAAAAAAAAAAAAAAAAAAAAAAAAAAAAAAAAAAAAA">
                                      <p:cBhvr>
                                        <p:cTn id="25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52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build="p" bldLvl="2"/>
      <p:bldP spid="4" grpId="0" animBg="1"/>
      <p:bldP spid="4" grpId="1" animBg="1"/>
      <p:bldP spid="4" grpId="2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8" grpId="0" animBg="1"/>
      <p:bldP spid="49" grpId="0" animBg="1"/>
      <p:bldP spid="50" grpId="0" animBg="1"/>
      <p:bldP spid="51" grpId="0"/>
      <p:bldP spid="54" grpId="0" animBg="1"/>
      <p:bldP spid="54" grpId="1" animBg="1"/>
      <p:bldP spid="87" grpId="0" animBg="1"/>
      <p:bldP spid="88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6878C-4D5F-4165-B196-C0051C868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3781" b="11028"/>
          <a:stretch/>
        </p:blipFill>
        <p:spPr>
          <a:xfrm>
            <a:off x="1524000" y="0"/>
            <a:ext cx="9144000" cy="687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16632"/>
            <a:ext cx="11881320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1 – manual tracking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82C8F2-63FF-4E22-A559-FDF49CC3FB42}"/>
              </a:ext>
            </a:extLst>
          </p:cNvPr>
          <p:cNvSpPr txBox="1">
            <a:spLocks/>
          </p:cNvSpPr>
          <p:nvPr/>
        </p:nvSpPr>
        <p:spPr>
          <a:xfrm>
            <a:off x="491716" y="2241647"/>
            <a:ext cx="11208568" cy="237470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GB" sz="2400" dirty="0"/>
              <a:t>Manual tracking with </a:t>
            </a:r>
            <a:r>
              <a:rPr lang="en-GB" sz="2400" dirty="0" err="1"/>
              <a:t>MTrackJ</a:t>
            </a:r>
            <a:r>
              <a:rPr lang="en-GB" sz="2400" dirty="0"/>
              <a:t>:</a:t>
            </a:r>
          </a:p>
          <a:p>
            <a:pPr>
              <a:lnSpc>
                <a:spcPct val="160000"/>
              </a:lnSpc>
            </a:pPr>
            <a:r>
              <a:rPr lang="en-GB" sz="2400" dirty="0"/>
              <a:t>Enable </a:t>
            </a:r>
            <a:r>
              <a:rPr lang="en-GB" sz="2400" dirty="0" err="1"/>
              <a:t>ImageScience</a:t>
            </a:r>
            <a:r>
              <a:rPr lang="en-GB" sz="2400" dirty="0"/>
              <a:t> update site</a:t>
            </a:r>
          </a:p>
          <a:p>
            <a:pPr>
              <a:lnSpc>
                <a:spcPct val="160000"/>
              </a:lnSpc>
            </a:pPr>
            <a:r>
              <a:rPr lang="en-GB" sz="2400" dirty="0"/>
              <a:t>Track object and measure velocity</a:t>
            </a:r>
          </a:p>
        </p:txBody>
      </p:sp>
    </p:spTree>
    <p:extLst>
      <p:ext uri="{BB962C8B-B14F-4D97-AF65-F5344CB8AC3E}">
        <p14:creationId xmlns:p14="http://schemas.microsoft.com/office/powerpoint/2010/main" val="6369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6878C-4D5F-4165-B196-C0051C868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3781" b="11028"/>
          <a:stretch/>
        </p:blipFill>
        <p:spPr>
          <a:xfrm>
            <a:off x="1524000" y="0"/>
            <a:ext cx="9144000" cy="687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16632"/>
            <a:ext cx="11881320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QUIZ 1 – limitations of manual tracking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82C8F2-63FF-4E22-A559-FDF49CC3FB42}"/>
              </a:ext>
            </a:extLst>
          </p:cNvPr>
          <p:cNvSpPr txBox="1">
            <a:spLocks/>
          </p:cNvSpPr>
          <p:nvPr/>
        </p:nvSpPr>
        <p:spPr>
          <a:xfrm>
            <a:off x="119336" y="2348880"/>
            <a:ext cx="11881320" cy="252028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Open the datasets in the Quiz 1 folder.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	What is the mean speed of the particle in each data set?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	No matter how careful you are, the result you get will be wrong! Why? </a:t>
            </a:r>
          </a:p>
        </p:txBody>
      </p:sp>
    </p:spTree>
    <p:extLst>
      <p:ext uri="{BB962C8B-B14F-4D97-AF65-F5344CB8AC3E}">
        <p14:creationId xmlns:p14="http://schemas.microsoft.com/office/powerpoint/2010/main" val="11701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5FE8248E61642A3B3DEA843BF65D9" ma:contentTypeVersion="10" ma:contentTypeDescription="Create a new document." ma:contentTypeScope="" ma:versionID="40ecffab08912b55a9b78592f26c0103">
  <xsd:schema xmlns:xsd="http://www.w3.org/2001/XMLSchema" xmlns:xs="http://www.w3.org/2001/XMLSchema" xmlns:p="http://schemas.microsoft.com/office/2006/metadata/properties" xmlns:ns3="a61d47b0-7a6c-49f4-a061-b9722a827a17" xmlns:ns4="4136f959-f205-419e-ba08-4585a0771ddc" targetNamespace="http://schemas.microsoft.com/office/2006/metadata/properties" ma:root="true" ma:fieldsID="93da21bd43e183ada4a0b1fe3459db3b" ns3:_="" ns4:_="">
    <xsd:import namespace="a61d47b0-7a6c-49f4-a061-b9722a827a17"/>
    <xsd:import namespace="4136f959-f205-419e-ba08-4585a0771dd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d47b0-7a6c-49f4-a061-b9722a827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6f959-f205-419e-ba08-4585a0771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0D23DB-3DD2-4D7D-96E3-754FE6C2E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d47b0-7a6c-49f4-a061-b9722a827a17"/>
    <ds:schemaRef ds:uri="4136f959-f205-419e-ba08-4585a0771d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98E012-99C7-4732-928B-84A937CFAD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20391B-1CF2-4D15-9A4D-5C94F3B45985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4136f959-f205-419e-ba08-4585a0771ddc"/>
    <ds:schemaRef ds:uri="a61d47b0-7a6c-49f4-a061-b9722a827a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13719</TotalTime>
  <Words>2315</Words>
  <Application>Microsoft Office PowerPoint</Application>
  <PresentationFormat>Widescreen</PresentationFormat>
  <Paragraphs>1807</Paragraphs>
  <Slides>33</Slides>
  <Notes>3</Notes>
  <HiddenSlides>1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Century Gothic</vt:lpstr>
      <vt:lpstr>Vapor Trail</vt:lpstr>
      <vt:lpstr>Introduction to Tracking Part 1</vt:lpstr>
      <vt:lpstr>PowerPoint Presentation</vt:lpstr>
      <vt:lpstr>Problems generally involve cells or sub-cellular particles</vt:lpstr>
      <vt:lpstr>We’ll mostly be using synthetic Images</vt:lpstr>
      <vt:lpstr>PowerPoint Presentation</vt:lpstr>
      <vt:lpstr>In terms of software…</vt:lpstr>
      <vt:lpstr>Two common methodologies</vt:lpstr>
      <vt:lpstr>Demo 1 – manual tracking</vt:lpstr>
      <vt:lpstr>QUIZ 1 – limitations of manual tracking</vt:lpstr>
      <vt:lpstr>Object Detection</vt:lpstr>
      <vt:lpstr>What is image segmentation?</vt:lpstr>
      <vt:lpstr>PowerPoint Presentation</vt:lpstr>
      <vt:lpstr>Can we segment particles this way?</vt:lpstr>
      <vt:lpstr>Demo 2 – detection by thresholding</vt:lpstr>
      <vt:lpstr>Quiz 2 – detection by thresholding</vt:lpstr>
      <vt:lpstr>Other means of detection</vt:lpstr>
      <vt:lpstr>PowerPoint Presentation</vt:lpstr>
      <vt:lpstr>Detecting Local Maxima</vt:lpstr>
      <vt:lpstr>Filtering Suppresses noise</vt:lpstr>
      <vt:lpstr>Demo 3 – Local Maxima Detection</vt:lpstr>
      <vt:lpstr>Quiz 3 – Local Maxima Detection</vt:lpstr>
      <vt:lpstr>Gaussian Filtering is the basis for blob detection</vt:lpstr>
      <vt:lpstr>Laplacian of gaussian</vt:lpstr>
      <vt:lpstr>Effect of LoG Filtering</vt:lpstr>
      <vt:lpstr>Effect of DOG Filtering</vt:lpstr>
      <vt:lpstr>Demo 4 – BLOB Detection</vt:lpstr>
      <vt:lpstr>Gaussian Fitting</vt:lpstr>
      <vt:lpstr>Tracking Cells</vt:lpstr>
      <vt:lpstr>In theory, cells can be tracked in a similar manner</vt:lpstr>
      <vt:lpstr>Region-growing Algorithm</vt:lpstr>
      <vt:lpstr>PowerPoint Presentation</vt:lpstr>
      <vt:lpstr>Demo 6 - Tracking Cells</vt:lpstr>
      <vt:lpstr>Other methods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Dave Barry</cp:lastModifiedBy>
  <cp:revision>639</cp:revision>
  <dcterms:created xsi:type="dcterms:W3CDTF">2016-07-22T14:21:29Z</dcterms:created>
  <dcterms:modified xsi:type="dcterms:W3CDTF">2023-02-27T10:08:53Z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0x0101009FA5FE8248E61642A3B3DEA843BF65D9</vt:lpwstr>
  </property>
</Properties>
</file>